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10680700" cy="15113000"/>
  <p:notesSz cx="10680700" cy="15113000"/>
  <p:defaultTextStyle>
    <a:defPPr algn="r" rtl="1">
      <a:defRPr lang="ar-MA"/>
    </a:defPPr>
    <a:lvl1pPr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r" defTabSz="914400" rtl="1" eaLnBrk="1" latinLnBrk="0" hangingPunct="1">
      <a:defRPr kern="1200">
        <a:solidFill>
          <a:schemeClr val="tx1"/>
        </a:solidFill>
        <a:latin typeface="Arial" panose="020B0604020202020204" pitchFamily="34" charset="0"/>
        <a:ea typeface="+mn-ea"/>
        <a:cs typeface="+mn-cs"/>
      </a:defRPr>
    </a:lvl6pPr>
    <a:lvl7pPr marL="2743200" algn="r" defTabSz="914400" rtl="1" eaLnBrk="1" latinLnBrk="0" hangingPunct="1">
      <a:defRPr kern="1200">
        <a:solidFill>
          <a:schemeClr val="tx1"/>
        </a:solidFill>
        <a:latin typeface="Arial" panose="020B0604020202020204" pitchFamily="34" charset="0"/>
        <a:ea typeface="+mn-ea"/>
        <a:cs typeface="+mn-cs"/>
      </a:defRPr>
    </a:lvl7pPr>
    <a:lvl8pPr marL="3200400" algn="r" defTabSz="914400" rtl="1" eaLnBrk="1" latinLnBrk="0" hangingPunct="1">
      <a:defRPr kern="1200">
        <a:solidFill>
          <a:schemeClr val="tx1"/>
        </a:solidFill>
        <a:latin typeface="Arial" panose="020B0604020202020204" pitchFamily="34" charset="0"/>
        <a:ea typeface="+mn-ea"/>
        <a:cs typeface="+mn-cs"/>
      </a:defRPr>
    </a:lvl8pPr>
    <a:lvl9pPr marL="3657600" algn="r" defTabSz="914400" rtl="1"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947" autoAdjust="0"/>
    <p:restoredTop sz="95020" autoAdjust="0"/>
  </p:normalViewPr>
  <p:slideViewPr>
    <p:cSldViewPr>
      <p:cViewPr>
        <p:scale>
          <a:sx n="125" d="100"/>
          <a:sy n="125" d="100"/>
        </p:scale>
        <p:origin x="1080" y="-687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1052" y="4685030"/>
            <a:ext cx="9078595" cy="3173730"/>
          </a:xfrm>
          <a:prstGeom prst="rect">
            <a:avLst/>
          </a:prstGeom>
        </p:spPr>
        <p:txBody>
          <a:bodyPr rtlCol="1"/>
          <a:lstStyle>
            <a:lvl1pPr algn="r" rtl="1">
              <a:defRPr/>
            </a:lvl1pPr>
          </a:lstStyle>
          <a:p>
            <a:pPr rtl="1"/>
            <a:endParaRPr/>
          </a:p>
        </p:txBody>
      </p:sp>
      <p:sp>
        <p:nvSpPr>
          <p:cNvPr id="3" name="Holder 3"/>
          <p:cNvSpPr>
            <a:spLocks noGrp="1"/>
          </p:cNvSpPr>
          <p:nvPr>
            <p:ph type="subTitle" idx="4"/>
          </p:nvPr>
        </p:nvSpPr>
        <p:spPr>
          <a:xfrm>
            <a:off x="1602105" y="8463280"/>
            <a:ext cx="7476490" cy="3778250"/>
          </a:xfrm>
          <a:prstGeom prst="rect">
            <a:avLst/>
          </a:prstGeom>
        </p:spPr>
        <p:txBody>
          <a:bodyPr rtlCol="1"/>
          <a:lstStyle>
            <a:lvl1pPr algn="r" rtl="1">
              <a:defRPr/>
            </a:lvl1pPr>
          </a:lstStyle>
          <a:p>
            <a:pPr rtl="1"/>
            <a:endParaRPr/>
          </a:p>
        </p:txBody>
      </p:sp>
      <p:sp>
        <p:nvSpPr>
          <p:cNvPr id="4" name="Holder 4">
            <a:extLst>
              <a:ext uri="{FF2B5EF4-FFF2-40B4-BE49-F238E27FC236}">
                <a16:creationId xmlns:a16="http://schemas.microsoft.com/office/drawing/2014/main" id="{5DC3836E-7926-47A8-A8A0-B9E696BB3E38}"/>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5" name="Holder 5">
            <a:extLst>
              <a:ext uri="{FF2B5EF4-FFF2-40B4-BE49-F238E27FC236}">
                <a16:creationId xmlns:a16="http://schemas.microsoft.com/office/drawing/2014/main" id="{FF84572E-4E69-46EA-812B-8026524CFE4F}"/>
              </a:ext>
            </a:extLst>
          </p:cNvPr>
          <p:cNvSpPr>
            <a:spLocks noGrp="1" noChangeArrowheads="1"/>
          </p:cNvSpPr>
          <p:nvPr>
            <p:ph type="dt" sz="half" idx="11"/>
          </p:nvPr>
        </p:nvSpPr>
        <p:spPr>
          <a:ln/>
        </p:spPr>
        <p:txBody>
          <a:bodyPr rtlCol="1"/>
          <a:lstStyle>
            <a:lvl1pPr algn="r" rtl="1">
              <a:defRPr/>
            </a:lvl1pPr>
          </a:lstStyle>
          <a:p>
            <a:pPr rtl="1"/>
            <a:fld id="{FF27F53E-22E5-44F6-9106-0EF2A53340C9}" type="datetimeFigureOut">
              <a:rPr lang="en-US" altLang="en-US"/>
              <a:pPr rtl="1"/>
              <a:t>10/12/2023</a:t>
            </a:fld>
            <a:endParaRPr lang="en-US" altLang="en-US"/>
          </a:p>
        </p:txBody>
      </p:sp>
      <p:sp>
        <p:nvSpPr>
          <p:cNvPr id="6" name="Holder 6">
            <a:extLst>
              <a:ext uri="{FF2B5EF4-FFF2-40B4-BE49-F238E27FC236}">
                <a16:creationId xmlns:a16="http://schemas.microsoft.com/office/drawing/2014/main" id="{7F56D292-6036-422F-8650-7480F8ED6F35}"/>
              </a:ext>
            </a:extLst>
          </p:cNvPr>
          <p:cNvSpPr>
            <a:spLocks noGrp="1" noChangeArrowheads="1"/>
          </p:cNvSpPr>
          <p:nvPr>
            <p:ph type="sldNum" sz="quarter" idx="12"/>
          </p:nvPr>
        </p:nvSpPr>
        <p:spPr>
          <a:ln/>
        </p:spPr>
        <p:txBody>
          <a:bodyPr rtlCol="1"/>
          <a:lstStyle>
            <a:lvl1pPr algn="r" rtl="1">
              <a:defRPr/>
            </a:lvl1pPr>
          </a:lstStyle>
          <a:p>
            <a:pPr rtl="1"/>
            <a:fld id="{83C586E9-A2DA-4EA5-8A8A-E9639929CA27}" type="slidenum">
              <a:rPr lang="en-US" altLang="en-US"/>
              <a:pPr/>
              <a:t>‹#›</a:t>
            </a:fld>
            <a:endParaRPr lang="en-US" altLang="en-US"/>
          </a:p>
        </p:txBody>
      </p:sp>
    </p:spTree>
    <p:extLst>
      <p:ext uri="{BB962C8B-B14F-4D97-AF65-F5344CB8AC3E}">
        <p14:creationId xmlns:p14="http://schemas.microsoft.com/office/powerpoint/2010/main" val="361110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rtlCol="1"/>
          <a:lstStyle>
            <a:lvl1pPr algn="r" rtl="1">
              <a:defRPr/>
            </a:lvl1pPr>
          </a:lstStyle>
          <a:p>
            <a:pPr rtl="1"/>
            <a:endParaRPr/>
          </a:p>
        </p:txBody>
      </p:sp>
      <p:sp>
        <p:nvSpPr>
          <p:cNvPr id="3" name="Holder 3"/>
          <p:cNvSpPr>
            <a:spLocks noGrp="1"/>
          </p:cNvSpPr>
          <p:nvPr>
            <p:ph type="body" idx="1"/>
          </p:nvPr>
        </p:nvSpPr>
        <p:spPr/>
        <p:txBody>
          <a:bodyPr rtlCol="1"/>
          <a:lstStyle>
            <a:lvl1pPr algn="r" rtl="1">
              <a:defRPr/>
            </a:lvl1pPr>
          </a:lstStyle>
          <a:p>
            <a:pPr rtl="1"/>
            <a:endParaRPr/>
          </a:p>
        </p:txBody>
      </p:sp>
      <p:sp>
        <p:nvSpPr>
          <p:cNvPr id="4" name="Holder 4">
            <a:extLst>
              <a:ext uri="{FF2B5EF4-FFF2-40B4-BE49-F238E27FC236}">
                <a16:creationId xmlns:a16="http://schemas.microsoft.com/office/drawing/2014/main" id="{EC40710C-A01A-447B-A1F4-D394E3D054E8}"/>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5" name="Holder 5">
            <a:extLst>
              <a:ext uri="{FF2B5EF4-FFF2-40B4-BE49-F238E27FC236}">
                <a16:creationId xmlns:a16="http://schemas.microsoft.com/office/drawing/2014/main" id="{6ADAC742-D76C-42A6-87BC-5F1F29BE2560}"/>
              </a:ext>
            </a:extLst>
          </p:cNvPr>
          <p:cNvSpPr>
            <a:spLocks noGrp="1" noChangeArrowheads="1"/>
          </p:cNvSpPr>
          <p:nvPr>
            <p:ph type="dt" sz="half" idx="11"/>
          </p:nvPr>
        </p:nvSpPr>
        <p:spPr>
          <a:ln/>
        </p:spPr>
        <p:txBody>
          <a:bodyPr rtlCol="1"/>
          <a:lstStyle>
            <a:lvl1pPr algn="r" rtl="1">
              <a:defRPr/>
            </a:lvl1pPr>
          </a:lstStyle>
          <a:p>
            <a:pPr rtl="1"/>
            <a:fld id="{3268EDC3-3D22-4D3F-8BD8-ACB545A6A9FF}" type="datetimeFigureOut">
              <a:rPr lang="en-US" altLang="en-US"/>
              <a:pPr rtl="1"/>
              <a:t>10/12/2023</a:t>
            </a:fld>
            <a:endParaRPr lang="en-US" altLang="en-US"/>
          </a:p>
        </p:txBody>
      </p:sp>
      <p:sp>
        <p:nvSpPr>
          <p:cNvPr id="6" name="Holder 6">
            <a:extLst>
              <a:ext uri="{FF2B5EF4-FFF2-40B4-BE49-F238E27FC236}">
                <a16:creationId xmlns:a16="http://schemas.microsoft.com/office/drawing/2014/main" id="{C7C76E56-5816-4496-B9E5-ED85AD2AB5FD}"/>
              </a:ext>
            </a:extLst>
          </p:cNvPr>
          <p:cNvSpPr>
            <a:spLocks noGrp="1" noChangeArrowheads="1"/>
          </p:cNvSpPr>
          <p:nvPr>
            <p:ph type="sldNum" sz="quarter" idx="12"/>
          </p:nvPr>
        </p:nvSpPr>
        <p:spPr>
          <a:ln/>
        </p:spPr>
        <p:txBody>
          <a:bodyPr rtlCol="1"/>
          <a:lstStyle>
            <a:lvl1pPr algn="r" rtl="1">
              <a:defRPr/>
            </a:lvl1pPr>
          </a:lstStyle>
          <a:p>
            <a:pPr rtl="1"/>
            <a:fld id="{793CF147-B55E-46D7-98FC-F1227CBED6E1}" type="slidenum">
              <a:rPr lang="en-US" altLang="en-US"/>
              <a:pPr/>
              <a:t>‹#›</a:t>
            </a:fld>
            <a:endParaRPr lang="en-US" altLang="en-US"/>
          </a:p>
        </p:txBody>
      </p:sp>
    </p:spTree>
    <p:extLst>
      <p:ext uri="{BB962C8B-B14F-4D97-AF65-F5344CB8AC3E}">
        <p14:creationId xmlns:p14="http://schemas.microsoft.com/office/powerpoint/2010/main" val="3998122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rtlCol="1"/>
          <a:lstStyle>
            <a:lvl1pPr algn="r" rtl="1">
              <a:defRPr/>
            </a:lvl1pPr>
          </a:lstStyle>
          <a:p>
            <a:pPr rtl="1"/>
            <a:endParaRPr/>
          </a:p>
        </p:txBody>
      </p:sp>
      <p:sp>
        <p:nvSpPr>
          <p:cNvPr id="3" name="Holder 3"/>
          <p:cNvSpPr>
            <a:spLocks noGrp="1"/>
          </p:cNvSpPr>
          <p:nvPr>
            <p:ph sz="half" idx="2"/>
          </p:nvPr>
        </p:nvSpPr>
        <p:spPr>
          <a:xfrm>
            <a:off x="534035" y="3475990"/>
            <a:ext cx="4646104" cy="9974580"/>
          </a:xfrm>
          <a:prstGeom prst="rect">
            <a:avLst/>
          </a:prstGeom>
        </p:spPr>
        <p:txBody>
          <a:bodyPr rtlCol="1"/>
          <a:lstStyle>
            <a:lvl1pPr algn="r" rtl="1">
              <a:defRPr/>
            </a:lvl1pPr>
          </a:lstStyle>
          <a:p>
            <a:pPr rtl="1"/>
            <a:endParaRPr/>
          </a:p>
        </p:txBody>
      </p:sp>
      <p:sp>
        <p:nvSpPr>
          <p:cNvPr id="4" name="Holder 4"/>
          <p:cNvSpPr>
            <a:spLocks noGrp="1"/>
          </p:cNvSpPr>
          <p:nvPr>
            <p:ph sz="half" idx="3"/>
          </p:nvPr>
        </p:nvSpPr>
        <p:spPr>
          <a:xfrm>
            <a:off x="5500560" y="3475990"/>
            <a:ext cx="4646104" cy="9974580"/>
          </a:xfrm>
          <a:prstGeom prst="rect">
            <a:avLst/>
          </a:prstGeom>
        </p:spPr>
        <p:txBody>
          <a:bodyPr rtlCol="1"/>
          <a:lstStyle>
            <a:lvl1pPr algn="r" rtl="1">
              <a:defRPr/>
            </a:lvl1pPr>
          </a:lstStyle>
          <a:p>
            <a:pPr rtl="1"/>
            <a:endParaRPr/>
          </a:p>
        </p:txBody>
      </p:sp>
      <p:sp>
        <p:nvSpPr>
          <p:cNvPr id="5" name="Holder 4">
            <a:extLst>
              <a:ext uri="{FF2B5EF4-FFF2-40B4-BE49-F238E27FC236}">
                <a16:creationId xmlns:a16="http://schemas.microsoft.com/office/drawing/2014/main" id="{2841E57E-168D-4512-B914-E6DA437A41AA}"/>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6" name="Holder 5">
            <a:extLst>
              <a:ext uri="{FF2B5EF4-FFF2-40B4-BE49-F238E27FC236}">
                <a16:creationId xmlns:a16="http://schemas.microsoft.com/office/drawing/2014/main" id="{9DCBAA2D-092A-4F75-86EA-B5C2958C4093}"/>
              </a:ext>
            </a:extLst>
          </p:cNvPr>
          <p:cNvSpPr>
            <a:spLocks noGrp="1" noChangeArrowheads="1"/>
          </p:cNvSpPr>
          <p:nvPr>
            <p:ph type="dt" sz="half" idx="11"/>
          </p:nvPr>
        </p:nvSpPr>
        <p:spPr>
          <a:ln/>
        </p:spPr>
        <p:txBody>
          <a:bodyPr rtlCol="1"/>
          <a:lstStyle>
            <a:lvl1pPr algn="r" rtl="1">
              <a:defRPr/>
            </a:lvl1pPr>
          </a:lstStyle>
          <a:p>
            <a:pPr rtl="1"/>
            <a:fld id="{5EC9307D-D7FD-4B61-A01B-928439B49B8A}" type="datetimeFigureOut">
              <a:rPr lang="en-US" altLang="en-US"/>
              <a:pPr rtl="1"/>
              <a:t>10/12/2023</a:t>
            </a:fld>
            <a:endParaRPr lang="en-US" altLang="en-US"/>
          </a:p>
        </p:txBody>
      </p:sp>
      <p:sp>
        <p:nvSpPr>
          <p:cNvPr id="7" name="Holder 6">
            <a:extLst>
              <a:ext uri="{FF2B5EF4-FFF2-40B4-BE49-F238E27FC236}">
                <a16:creationId xmlns:a16="http://schemas.microsoft.com/office/drawing/2014/main" id="{EFE408CC-F760-4DF8-9DBB-FBB5185231FA}"/>
              </a:ext>
            </a:extLst>
          </p:cNvPr>
          <p:cNvSpPr>
            <a:spLocks noGrp="1" noChangeArrowheads="1"/>
          </p:cNvSpPr>
          <p:nvPr>
            <p:ph type="sldNum" sz="quarter" idx="12"/>
          </p:nvPr>
        </p:nvSpPr>
        <p:spPr>
          <a:ln/>
        </p:spPr>
        <p:txBody>
          <a:bodyPr rtlCol="1"/>
          <a:lstStyle>
            <a:lvl1pPr algn="r" rtl="1">
              <a:defRPr/>
            </a:lvl1pPr>
          </a:lstStyle>
          <a:p>
            <a:pPr rtl="1"/>
            <a:fld id="{01BEF583-61E4-45EF-9E2B-2948FAC3B31D}" type="slidenum">
              <a:rPr lang="en-US" altLang="en-US"/>
              <a:pPr/>
              <a:t>‹#›</a:t>
            </a:fld>
            <a:endParaRPr lang="en-US" altLang="en-US"/>
          </a:p>
        </p:txBody>
      </p:sp>
    </p:spTree>
    <p:extLst>
      <p:ext uri="{BB962C8B-B14F-4D97-AF65-F5344CB8AC3E}">
        <p14:creationId xmlns:p14="http://schemas.microsoft.com/office/powerpoint/2010/main" val="465777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rtlCol="1"/>
          <a:lstStyle>
            <a:lvl1pPr algn="r" rtl="1">
              <a:defRPr/>
            </a:lvl1pPr>
          </a:lstStyle>
          <a:p>
            <a:pPr rtl="1"/>
            <a:endParaRPr/>
          </a:p>
        </p:txBody>
      </p:sp>
      <p:sp>
        <p:nvSpPr>
          <p:cNvPr id="3" name="Holder 4">
            <a:extLst>
              <a:ext uri="{FF2B5EF4-FFF2-40B4-BE49-F238E27FC236}">
                <a16:creationId xmlns:a16="http://schemas.microsoft.com/office/drawing/2014/main" id="{53A19FFC-3E1A-4A13-99E6-6E1A52EE1FAF}"/>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4" name="Holder 5">
            <a:extLst>
              <a:ext uri="{FF2B5EF4-FFF2-40B4-BE49-F238E27FC236}">
                <a16:creationId xmlns:a16="http://schemas.microsoft.com/office/drawing/2014/main" id="{56F8BCD0-C003-45CF-AA94-8AE251D1E3E2}"/>
              </a:ext>
            </a:extLst>
          </p:cNvPr>
          <p:cNvSpPr>
            <a:spLocks noGrp="1" noChangeArrowheads="1"/>
          </p:cNvSpPr>
          <p:nvPr>
            <p:ph type="dt" sz="half" idx="11"/>
          </p:nvPr>
        </p:nvSpPr>
        <p:spPr>
          <a:ln/>
        </p:spPr>
        <p:txBody>
          <a:bodyPr rtlCol="1"/>
          <a:lstStyle>
            <a:lvl1pPr algn="r" rtl="1">
              <a:defRPr/>
            </a:lvl1pPr>
          </a:lstStyle>
          <a:p>
            <a:pPr rtl="1"/>
            <a:fld id="{1E36A5A5-6B87-4268-A8A0-6803191B1008}" type="datetimeFigureOut">
              <a:rPr lang="en-US" altLang="en-US"/>
              <a:pPr rtl="1"/>
              <a:t>10/12/2023</a:t>
            </a:fld>
            <a:endParaRPr lang="en-US" altLang="en-US"/>
          </a:p>
        </p:txBody>
      </p:sp>
      <p:sp>
        <p:nvSpPr>
          <p:cNvPr id="5" name="Holder 6">
            <a:extLst>
              <a:ext uri="{FF2B5EF4-FFF2-40B4-BE49-F238E27FC236}">
                <a16:creationId xmlns:a16="http://schemas.microsoft.com/office/drawing/2014/main" id="{96CAFCE8-560E-4CAA-9555-B4017F8DF85F}"/>
              </a:ext>
            </a:extLst>
          </p:cNvPr>
          <p:cNvSpPr>
            <a:spLocks noGrp="1" noChangeArrowheads="1"/>
          </p:cNvSpPr>
          <p:nvPr>
            <p:ph type="sldNum" sz="quarter" idx="12"/>
          </p:nvPr>
        </p:nvSpPr>
        <p:spPr>
          <a:ln/>
        </p:spPr>
        <p:txBody>
          <a:bodyPr rtlCol="1"/>
          <a:lstStyle>
            <a:lvl1pPr algn="r" rtl="1">
              <a:defRPr/>
            </a:lvl1pPr>
          </a:lstStyle>
          <a:p>
            <a:pPr rtl="1"/>
            <a:fld id="{FAAB35D0-0F64-4A7F-8BA9-DC4E3A688A73}" type="slidenum">
              <a:rPr lang="en-US" altLang="en-US"/>
              <a:pPr/>
              <a:t>‹#›</a:t>
            </a:fld>
            <a:endParaRPr lang="en-US" altLang="en-US"/>
          </a:p>
        </p:txBody>
      </p:sp>
    </p:spTree>
    <p:extLst>
      <p:ext uri="{BB962C8B-B14F-4D97-AF65-F5344CB8AC3E}">
        <p14:creationId xmlns:p14="http://schemas.microsoft.com/office/powerpoint/2010/main" val="294042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4">
            <a:extLst>
              <a:ext uri="{FF2B5EF4-FFF2-40B4-BE49-F238E27FC236}">
                <a16:creationId xmlns:a16="http://schemas.microsoft.com/office/drawing/2014/main" id="{68540335-EC71-419B-AB55-0F8102C92D77}"/>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3" name="Holder 5">
            <a:extLst>
              <a:ext uri="{FF2B5EF4-FFF2-40B4-BE49-F238E27FC236}">
                <a16:creationId xmlns:a16="http://schemas.microsoft.com/office/drawing/2014/main" id="{372450D2-A981-4723-A8E0-88592988072F}"/>
              </a:ext>
            </a:extLst>
          </p:cNvPr>
          <p:cNvSpPr>
            <a:spLocks noGrp="1" noChangeArrowheads="1"/>
          </p:cNvSpPr>
          <p:nvPr>
            <p:ph type="dt" sz="half" idx="11"/>
          </p:nvPr>
        </p:nvSpPr>
        <p:spPr>
          <a:ln/>
        </p:spPr>
        <p:txBody>
          <a:bodyPr rtlCol="1"/>
          <a:lstStyle>
            <a:lvl1pPr algn="r" rtl="1">
              <a:defRPr/>
            </a:lvl1pPr>
          </a:lstStyle>
          <a:p>
            <a:pPr rtl="1"/>
            <a:fld id="{89BB0C56-63B6-4A2A-B56C-2A8054D41F1E}" type="datetimeFigureOut">
              <a:rPr lang="en-US" altLang="en-US"/>
              <a:pPr rtl="1"/>
              <a:t>10/12/2023</a:t>
            </a:fld>
            <a:endParaRPr lang="en-US" altLang="en-US"/>
          </a:p>
        </p:txBody>
      </p:sp>
      <p:sp>
        <p:nvSpPr>
          <p:cNvPr id="4" name="Holder 6">
            <a:extLst>
              <a:ext uri="{FF2B5EF4-FFF2-40B4-BE49-F238E27FC236}">
                <a16:creationId xmlns:a16="http://schemas.microsoft.com/office/drawing/2014/main" id="{841E4036-365E-4F98-BB77-FDBFE3E0251B}"/>
              </a:ext>
            </a:extLst>
          </p:cNvPr>
          <p:cNvSpPr>
            <a:spLocks noGrp="1" noChangeArrowheads="1"/>
          </p:cNvSpPr>
          <p:nvPr>
            <p:ph type="sldNum" sz="quarter" idx="12"/>
          </p:nvPr>
        </p:nvSpPr>
        <p:spPr>
          <a:ln/>
        </p:spPr>
        <p:txBody>
          <a:bodyPr rtlCol="1"/>
          <a:lstStyle>
            <a:lvl1pPr algn="r" rtl="1">
              <a:defRPr/>
            </a:lvl1pPr>
          </a:lstStyle>
          <a:p>
            <a:pPr rtl="1"/>
            <a:fld id="{CDA8AA83-0671-43EE-B904-33B625298A70}" type="slidenum">
              <a:rPr lang="en-US" altLang="en-US"/>
              <a:pPr/>
              <a:t>‹#›</a:t>
            </a:fld>
            <a:endParaRPr lang="en-US" altLang="en-US"/>
          </a:p>
        </p:txBody>
      </p:sp>
    </p:spTree>
    <p:extLst>
      <p:ext uri="{BB962C8B-B14F-4D97-AF65-F5344CB8AC3E}">
        <p14:creationId xmlns:p14="http://schemas.microsoft.com/office/powerpoint/2010/main" val="16643271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bg object 16">
            <a:extLst>
              <a:ext uri="{FF2B5EF4-FFF2-40B4-BE49-F238E27FC236}">
                <a16:creationId xmlns:a16="http://schemas.microsoft.com/office/drawing/2014/main" id="{FDF183A0-5AD0-4186-8563-7A39F30EBC38}"/>
              </a:ext>
            </a:extLst>
          </p:cNvPr>
          <p:cNvSpPr>
            <a:spLocks/>
          </p:cNvSpPr>
          <p:nvPr/>
        </p:nvSpPr>
        <p:spPr bwMode="auto">
          <a:xfrm>
            <a:off x="0" y="0"/>
            <a:ext cx="10680700" cy="720725"/>
          </a:xfrm>
          <a:custGeom>
            <a:avLst/>
            <a:gdLst>
              <a:gd name="T0" fmla="*/ 10680573 w 10680700"/>
              <a:gd name="T1" fmla="*/ 0 h 720090"/>
              <a:gd name="T2" fmla="*/ 0 w 10680700"/>
              <a:gd name="T3" fmla="*/ 0 h 720090"/>
              <a:gd name="T4" fmla="*/ 0 w 10680700"/>
              <a:gd name="T5" fmla="*/ 720090 h 720090"/>
              <a:gd name="T6" fmla="*/ 10680573 w 10680700"/>
              <a:gd name="T7" fmla="*/ 720090 h 720090"/>
              <a:gd name="T8" fmla="*/ 10680573 w 10680700"/>
              <a:gd name="T9" fmla="*/ 0 h 720090"/>
            </a:gdLst>
            <a:ahLst/>
            <a:cxnLst>
              <a:cxn ang="0">
                <a:pos x="T0" y="T1"/>
              </a:cxn>
              <a:cxn ang="0">
                <a:pos x="T2" y="T3"/>
              </a:cxn>
              <a:cxn ang="0">
                <a:pos x="T4" y="T5"/>
              </a:cxn>
              <a:cxn ang="0">
                <a:pos x="T6" y="T7"/>
              </a:cxn>
              <a:cxn ang="0">
                <a:pos x="T8" y="T9"/>
              </a:cxn>
            </a:cxnLst>
            <a:rect l="0" t="0" r="r" b="b"/>
            <a:pathLst>
              <a:path w="10680700" h="720090">
                <a:moveTo>
                  <a:pt x="10680573" y="0"/>
                </a:moveTo>
                <a:lnTo>
                  <a:pt x="0" y="0"/>
                </a:lnTo>
                <a:lnTo>
                  <a:pt x="0" y="720090"/>
                </a:lnTo>
                <a:lnTo>
                  <a:pt x="10680573" y="720090"/>
                </a:lnTo>
                <a:lnTo>
                  <a:pt x="10680573" y="0"/>
                </a:lnTo>
                <a:close/>
              </a:path>
            </a:pathLst>
          </a:custGeom>
          <a:solidFill>
            <a:srgbClr val="005A99"/>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1027" name="Holder 2">
            <a:extLst>
              <a:ext uri="{FF2B5EF4-FFF2-40B4-BE49-F238E27FC236}">
                <a16:creationId xmlns:a16="http://schemas.microsoft.com/office/drawing/2014/main" id="{DAC90DB5-11F8-47DD-929B-B863809947B2}"/>
              </a:ext>
            </a:extLst>
          </p:cNvPr>
          <p:cNvSpPr>
            <a:spLocks noGrp="1" noChangeArrowheads="1"/>
          </p:cNvSpPr>
          <p:nvPr>
            <p:ph type="title"/>
          </p:nvPr>
        </p:nvSpPr>
        <p:spPr bwMode="auto">
          <a:xfrm>
            <a:off x="533400" y="604838"/>
            <a:ext cx="9613900" cy="241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p>
            <a:pPr lvl="0" rtl="1"/>
            <a:endParaRPr lang="en-US" altLang="en-US"/>
          </a:p>
        </p:txBody>
      </p:sp>
      <p:sp>
        <p:nvSpPr>
          <p:cNvPr id="1028" name="Holder 3">
            <a:extLst>
              <a:ext uri="{FF2B5EF4-FFF2-40B4-BE49-F238E27FC236}">
                <a16:creationId xmlns:a16="http://schemas.microsoft.com/office/drawing/2014/main" id="{0DF75F9E-2866-4221-811B-1B321B8CF1FB}"/>
              </a:ext>
            </a:extLst>
          </p:cNvPr>
          <p:cNvSpPr>
            <a:spLocks noGrp="1" noChangeArrowheads="1"/>
          </p:cNvSpPr>
          <p:nvPr>
            <p:ph type="body" idx="1"/>
          </p:nvPr>
        </p:nvSpPr>
        <p:spPr bwMode="auto">
          <a:xfrm>
            <a:off x="533400" y="3476625"/>
            <a:ext cx="9613900" cy="997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p>
            <a:pPr lvl="0" rtl="1"/>
            <a:endParaRPr lang="en-US" altLang="en-US"/>
          </a:p>
        </p:txBody>
      </p:sp>
      <p:sp>
        <p:nvSpPr>
          <p:cNvPr id="1029" name="Holder 4">
            <a:extLst>
              <a:ext uri="{FF2B5EF4-FFF2-40B4-BE49-F238E27FC236}">
                <a16:creationId xmlns:a16="http://schemas.microsoft.com/office/drawing/2014/main" id="{C26B4E2B-513F-4D8B-8361-6150A7E82C0C}"/>
              </a:ext>
            </a:extLst>
          </p:cNvPr>
          <p:cNvSpPr>
            <a:spLocks noGrp="1" noChangeArrowheads="1"/>
          </p:cNvSpPr>
          <p:nvPr>
            <p:ph type="ftr" sz="quarter" idx="5"/>
          </p:nvPr>
        </p:nvSpPr>
        <p:spPr bwMode="auto">
          <a:xfrm>
            <a:off x="3632200" y="14055725"/>
            <a:ext cx="34163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lvl1pPr algn="ctr" rtl="1" eaLnBrk="1" hangingPunct="1">
              <a:defRPr>
                <a:solidFill>
                  <a:srgbClr val="898989"/>
                </a:solidFill>
              </a:defRPr>
            </a:lvl1pPr>
          </a:lstStyle>
          <a:p>
            <a:pPr rtl="1"/>
            <a:endParaRPr lang="en-US" altLang="en-US"/>
          </a:p>
        </p:txBody>
      </p:sp>
      <p:sp>
        <p:nvSpPr>
          <p:cNvPr id="1030" name="Holder 5">
            <a:extLst>
              <a:ext uri="{FF2B5EF4-FFF2-40B4-BE49-F238E27FC236}">
                <a16:creationId xmlns:a16="http://schemas.microsoft.com/office/drawing/2014/main" id="{5EE69545-BA07-4150-AAB7-7752943F7DA9}"/>
              </a:ext>
            </a:extLst>
          </p:cNvPr>
          <p:cNvSpPr>
            <a:spLocks noGrp="1" noChangeArrowheads="1"/>
          </p:cNvSpPr>
          <p:nvPr>
            <p:ph type="dt" sz="half" idx="6"/>
          </p:nvPr>
        </p:nvSpPr>
        <p:spPr bwMode="auto">
          <a:xfrm>
            <a:off x="533400" y="14055725"/>
            <a:ext cx="24574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lvl1pPr algn="r" rtl="1" eaLnBrk="1" hangingPunct="1">
              <a:defRPr>
                <a:solidFill>
                  <a:srgbClr val="898989"/>
                </a:solidFill>
              </a:defRPr>
            </a:lvl1pPr>
          </a:lstStyle>
          <a:p>
            <a:pPr rtl="1"/>
            <a:fld id="{947082D0-A582-4A95-A4C1-FFCAD2081DFA}" type="datetimeFigureOut">
              <a:rPr lang="en-US" altLang="en-US"/>
              <a:pPr rtl="1"/>
              <a:t>10/12/2023</a:t>
            </a:fld>
            <a:endParaRPr lang="en-US" altLang="en-US"/>
          </a:p>
        </p:txBody>
      </p:sp>
      <p:sp>
        <p:nvSpPr>
          <p:cNvPr id="1031" name="Holder 6">
            <a:extLst>
              <a:ext uri="{FF2B5EF4-FFF2-40B4-BE49-F238E27FC236}">
                <a16:creationId xmlns:a16="http://schemas.microsoft.com/office/drawing/2014/main" id="{A28668B5-0290-41D6-9BC0-B694279A3CA2}"/>
              </a:ext>
            </a:extLst>
          </p:cNvPr>
          <p:cNvSpPr>
            <a:spLocks noGrp="1" noChangeArrowheads="1"/>
          </p:cNvSpPr>
          <p:nvPr>
            <p:ph type="sldNum" sz="quarter" idx="7"/>
          </p:nvPr>
        </p:nvSpPr>
        <p:spPr bwMode="auto">
          <a:xfrm>
            <a:off x="7689850" y="14055725"/>
            <a:ext cx="24574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lvl1pPr algn="r" rtl="1" eaLnBrk="1" hangingPunct="1">
              <a:defRPr>
                <a:solidFill>
                  <a:srgbClr val="898989"/>
                </a:solidFill>
              </a:defRPr>
            </a:lvl1pPr>
          </a:lstStyle>
          <a:p>
            <a:pPr rtl="1"/>
            <a:fld id="{55F1D0A8-55DD-467C-A613-9B74D72D8AA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ctr" rtl="1" eaLnBrk="0" fontAlgn="base" hangingPunct="0">
        <a:spcBef>
          <a:spcPct val="0"/>
        </a:spcBef>
        <a:spcAft>
          <a:spcPct val="0"/>
        </a:spcAft>
        <a:defRPr>
          <a:solidFill>
            <a:schemeClr val="tx2"/>
          </a:solidFill>
          <a:latin typeface="+mj-lt"/>
          <a:ea typeface="+mj-ea"/>
          <a:cs typeface="+mj-cs"/>
        </a:defRPr>
      </a:lvl1pPr>
      <a:lvl2pPr algn="ctr" rtl="1" eaLnBrk="0" fontAlgn="base" hangingPunct="0">
        <a:spcBef>
          <a:spcPct val="0"/>
        </a:spcBef>
        <a:spcAft>
          <a:spcPct val="0"/>
        </a:spcAft>
        <a:defRPr>
          <a:solidFill>
            <a:schemeClr val="tx2"/>
          </a:solidFill>
          <a:latin typeface="Calibri" panose="020F0502020204030204" pitchFamily="34" charset="0"/>
        </a:defRPr>
      </a:lvl2pPr>
      <a:lvl3pPr algn="ctr" rtl="1" eaLnBrk="0" fontAlgn="base" hangingPunct="0">
        <a:spcBef>
          <a:spcPct val="0"/>
        </a:spcBef>
        <a:spcAft>
          <a:spcPct val="0"/>
        </a:spcAft>
        <a:defRPr>
          <a:solidFill>
            <a:schemeClr val="tx2"/>
          </a:solidFill>
          <a:latin typeface="Calibri" panose="020F0502020204030204" pitchFamily="34" charset="0"/>
        </a:defRPr>
      </a:lvl3pPr>
      <a:lvl4pPr algn="ctr" rtl="1" eaLnBrk="0" fontAlgn="base" hangingPunct="0">
        <a:spcBef>
          <a:spcPct val="0"/>
        </a:spcBef>
        <a:spcAft>
          <a:spcPct val="0"/>
        </a:spcAft>
        <a:defRPr>
          <a:solidFill>
            <a:schemeClr val="tx2"/>
          </a:solidFill>
          <a:latin typeface="Calibri" panose="020F0502020204030204" pitchFamily="34" charset="0"/>
        </a:defRPr>
      </a:lvl4pPr>
      <a:lvl5pPr algn="ctr" rtl="1" eaLnBrk="0" fontAlgn="base" hangingPunct="0">
        <a:spcBef>
          <a:spcPct val="0"/>
        </a:spcBef>
        <a:spcAft>
          <a:spcPct val="0"/>
        </a:spcAft>
        <a:defRPr>
          <a:solidFill>
            <a:schemeClr val="tx2"/>
          </a:solidFill>
          <a:latin typeface="Calibri" panose="020F0502020204030204" pitchFamily="34" charset="0"/>
        </a:defRPr>
      </a:lvl5pPr>
      <a:lvl6pPr marL="457200" algn="ctr" rtl="1" eaLnBrk="0" fontAlgn="base" hangingPunct="0">
        <a:spcBef>
          <a:spcPct val="0"/>
        </a:spcBef>
        <a:spcAft>
          <a:spcPct val="0"/>
        </a:spcAft>
        <a:defRPr>
          <a:solidFill>
            <a:schemeClr val="tx2"/>
          </a:solidFill>
          <a:latin typeface="Calibri" panose="020F0502020204030204" pitchFamily="34" charset="0"/>
        </a:defRPr>
      </a:lvl6pPr>
      <a:lvl7pPr marL="914400" algn="ctr" rtl="1" eaLnBrk="0" fontAlgn="base" hangingPunct="0">
        <a:spcBef>
          <a:spcPct val="0"/>
        </a:spcBef>
        <a:spcAft>
          <a:spcPct val="0"/>
        </a:spcAft>
        <a:defRPr>
          <a:solidFill>
            <a:schemeClr val="tx2"/>
          </a:solidFill>
          <a:latin typeface="Calibri" panose="020F0502020204030204" pitchFamily="34" charset="0"/>
        </a:defRPr>
      </a:lvl7pPr>
      <a:lvl8pPr marL="1371600" algn="ctr" rtl="1" eaLnBrk="0" fontAlgn="base" hangingPunct="0">
        <a:spcBef>
          <a:spcPct val="0"/>
        </a:spcBef>
        <a:spcAft>
          <a:spcPct val="0"/>
        </a:spcAft>
        <a:defRPr>
          <a:solidFill>
            <a:schemeClr val="tx2"/>
          </a:solidFill>
          <a:latin typeface="Calibri" panose="020F0502020204030204" pitchFamily="34" charset="0"/>
        </a:defRPr>
      </a:lvl8pPr>
      <a:lvl9pPr marL="1828800" algn="ctr" rtl="1" eaLnBrk="0" fontAlgn="base" hangingPunct="0">
        <a:spcBef>
          <a:spcPct val="0"/>
        </a:spcBef>
        <a:spcAft>
          <a:spcPct val="0"/>
        </a:spcAft>
        <a:defRPr>
          <a:solidFill>
            <a:schemeClr val="tx2"/>
          </a:solidFill>
          <a:latin typeface="Calibri" panose="020F0502020204030204" pitchFamily="34" charset="0"/>
        </a:defRPr>
      </a:lvl9pPr>
    </p:titleStyle>
    <p:bodyStyle>
      <a:lvl1pPr algn="r" rtl="1" eaLnBrk="0" fontAlgn="base" hangingPunct="0">
        <a:spcBef>
          <a:spcPct val="20000"/>
        </a:spcBef>
        <a:spcAft>
          <a:spcPct val="0"/>
        </a:spcAft>
        <a:defRPr>
          <a:solidFill>
            <a:schemeClr val="tx1"/>
          </a:solidFill>
          <a:latin typeface="+mn-lt"/>
          <a:ea typeface="+mn-ea"/>
          <a:cs typeface="+mn-cs"/>
        </a:defRPr>
      </a:lvl1pPr>
      <a:lvl2pPr marL="457200" algn="r" rtl="1" eaLnBrk="0" fontAlgn="base" hangingPunct="0">
        <a:spcBef>
          <a:spcPct val="20000"/>
        </a:spcBef>
        <a:spcAft>
          <a:spcPct val="0"/>
        </a:spcAft>
        <a:defRPr>
          <a:solidFill>
            <a:schemeClr val="tx1"/>
          </a:solidFill>
          <a:latin typeface="+mn-lt"/>
          <a:ea typeface="+mn-ea"/>
          <a:cs typeface="+mn-cs"/>
        </a:defRPr>
      </a:lvl2pPr>
      <a:lvl3pPr marL="914400" algn="r" rtl="1" eaLnBrk="0" fontAlgn="base" hangingPunct="0">
        <a:spcBef>
          <a:spcPct val="20000"/>
        </a:spcBef>
        <a:spcAft>
          <a:spcPct val="0"/>
        </a:spcAft>
        <a:defRPr>
          <a:solidFill>
            <a:schemeClr val="tx1"/>
          </a:solidFill>
          <a:latin typeface="+mn-lt"/>
          <a:ea typeface="+mn-ea"/>
          <a:cs typeface="+mn-cs"/>
        </a:defRPr>
      </a:lvl3pPr>
      <a:lvl4pPr marL="1371600" algn="r" rtl="1" eaLnBrk="0" fontAlgn="base" hangingPunct="0">
        <a:spcBef>
          <a:spcPct val="20000"/>
        </a:spcBef>
        <a:spcAft>
          <a:spcPct val="0"/>
        </a:spcAft>
        <a:defRPr>
          <a:solidFill>
            <a:schemeClr val="tx1"/>
          </a:solidFill>
          <a:latin typeface="+mn-lt"/>
          <a:ea typeface="+mn-ea"/>
          <a:cs typeface="+mn-cs"/>
        </a:defRPr>
      </a:lvl4pPr>
      <a:lvl5pPr marL="1828800" algn="r" rtl="1" eaLnBrk="0" fontAlgn="base" hangingPunct="0">
        <a:spcBef>
          <a:spcPct val="20000"/>
        </a:spcBef>
        <a:spcAft>
          <a:spcPct val="0"/>
        </a:spcAft>
        <a:defRPr>
          <a:solidFill>
            <a:schemeClr val="tx1"/>
          </a:solidFill>
          <a:latin typeface="+mn-lt"/>
          <a:ea typeface="+mn-ea"/>
          <a:cs typeface="+mn-cs"/>
        </a:defRPr>
      </a:lvl5pPr>
      <a:lvl6pPr marL="2286000" algn="r" rtl="1">
        <a:defRPr>
          <a:latin typeface="+mn-lt"/>
          <a:ea typeface="+mn-ea"/>
          <a:cs typeface="+mn-cs"/>
        </a:defRPr>
      </a:lvl6pPr>
      <a:lvl7pPr marL="2743200" algn="r" rtl="1">
        <a:defRPr>
          <a:latin typeface="+mn-lt"/>
          <a:ea typeface="+mn-ea"/>
          <a:cs typeface="+mn-cs"/>
        </a:defRPr>
      </a:lvl7pPr>
      <a:lvl8pPr marL="3200400" algn="r" rtl="1">
        <a:defRPr>
          <a:latin typeface="+mn-lt"/>
          <a:ea typeface="+mn-ea"/>
          <a:cs typeface="+mn-cs"/>
        </a:defRPr>
      </a:lvl8pPr>
      <a:lvl9pPr marL="3657600" algn="r" rtl="1">
        <a:defRPr>
          <a:latin typeface="+mn-lt"/>
          <a:ea typeface="+mn-ea"/>
          <a:cs typeface="+mn-cs"/>
        </a:defRPr>
      </a:lvl9pPr>
    </p:bodyStyle>
    <p:otherStyle>
      <a:lvl1pPr marL="0" algn="r" rtl="1">
        <a:defRPr>
          <a:latin typeface="+mn-lt"/>
          <a:ea typeface="+mn-ea"/>
          <a:cs typeface="+mn-cs"/>
        </a:defRPr>
      </a:lvl1pPr>
      <a:lvl2pPr marL="457200" algn="r" rtl="1">
        <a:defRPr>
          <a:latin typeface="+mn-lt"/>
          <a:ea typeface="+mn-ea"/>
          <a:cs typeface="+mn-cs"/>
        </a:defRPr>
      </a:lvl2pPr>
      <a:lvl3pPr marL="914400" algn="r" rtl="1">
        <a:defRPr>
          <a:latin typeface="+mn-lt"/>
          <a:ea typeface="+mn-ea"/>
          <a:cs typeface="+mn-cs"/>
        </a:defRPr>
      </a:lvl3pPr>
      <a:lvl4pPr marL="1371600" algn="r" rtl="1">
        <a:defRPr>
          <a:latin typeface="+mn-lt"/>
          <a:ea typeface="+mn-ea"/>
          <a:cs typeface="+mn-cs"/>
        </a:defRPr>
      </a:lvl4pPr>
      <a:lvl5pPr marL="1828800" algn="r" rtl="1">
        <a:defRPr>
          <a:latin typeface="+mn-lt"/>
          <a:ea typeface="+mn-ea"/>
          <a:cs typeface="+mn-cs"/>
        </a:defRPr>
      </a:lvl5pPr>
      <a:lvl6pPr marL="2286000" algn="r" rtl="1">
        <a:defRPr>
          <a:latin typeface="+mn-lt"/>
          <a:ea typeface="+mn-ea"/>
          <a:cs typeface="+mn-cs"/>
        </a:defRPr>
      </a:lvl6pPr>
      <a:lvl7pPr marL="2743200" algn="r" rtl="1">
        <a:defRPr>
          <a:latin typeface="+mn-lt"/>
          <a:ea typeface="+mn-ea"/>
          <a:cs typeface="+mn-cs"/>
        </a:defRPr>
      </a:lvl7pPr>
      <a:lvl8pPr marL="3200400" algn="r" rtl="1">
        <a:defRPr>
          <a:latin typeface="+mn-lt"/>
          <a:ea typeface="+mn-ea"/>
          <a:cs typeface="+mn-cs"/>
        </a:defRPr>
      </a:lvl8pPr>
      <a:lvl9pPr marL="3657600" algn="r" rtl="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DE51EB3-AFF4-44EB-AAA7-55BB6ECCC8BC}"/>
              </a:ext>
            </a:extLst>
          </p:cNvPr>
          <p:cNvSpPr txBox="1"/>
          <p:nvPr/>
        </p:nvSpPr>
        <p:spPr>
          <a:xfrm>
            <a:off x="708025" y="115889"/>
            <a:ext cx="9013825" cy="382156"/>
          </a:xfrm>
          <a:prstGeom prst="rect">
            <a:avLst/>
          </a:prstGeom>
        </p:spPr>
        <p:txBody>
          <a:bodyPr lIns="0" tIns="12700" rIns="0" bIns="0" rtlCol="1">
            <a:spAutoFit/>
          </a:bodyPr>
          <a:lstStyle/>
          <a:p>
            <a:pPr marL="12700" rtl="1" eaLnBrk="1" fontAlgn="auto" hangingPunct="1">
              <a:spcBef>
                <a:spcPts val="100"/>
              </a:spcBef>
              <a:spcAft>
                <a:spcPts val="0"/>
              </a:spcAft>
              <a:defRPr/>
            </a:pPr>
            <a:r>
              <a:rPr sz="2400" dirty="0" err="1">
                <a:solidFill>
                  <a:schemeClr val="bg1"/>
                </a:solidFill>
              </a:rPr>
              <a:t>خطوات</a:t>
            </a:r>
            <a:r>
              <a:rPr sz="2400" dirty="0">
                <a:solidFill>
                  <a:schemeClr val="bg1"/>
                </a:solidFill>
              </a:rPr>
              <a:t> </a:t>
            </a:r>
            <a:r>
              <a:rPr sz="2400" b="1" dirty="0" err="1">
                <a:solidFill>
                  <a:schemeClr val="bg1"/>
                </a:solidFill>
              </a:rPr>
              <a:t>ارتداء</a:t>
            </a:r>
            <a:r>
              <a:rPr sz="2400" dirty="0">
                <a:solidFill>
                  <a:schemeClr val="bg1"/>
                </a:solidFill>
              </a:rPr>
              <a:t> </a:t>
            </a:r>
            <a:r>
              <a:rPr sz="2400" dirty="0" err="1">
                <a:solidFill>
                  <a:schemeClr val="bg1"/>
                </a:solidFill>
              </a:rPr>
              <a:t>معدات</a:t>
            </a:r>
            <a:r>
              <a:rPr sz="2400" dirty="0">
                <a:solidFill>
                  <a:schemeClr val="bg1"/>
                </a:solidFill>
              </a:rPr>
              <a:t> </a:t>
            </a:r>
            <a:r>
              <a:rPr sz="2400" dirty="0" err="1">
                <a:solidFill>
                  <a:schemeClr val="bg1"/>
                </a:solidFill>
              </a:rPr>
              <a:t>الوقاية</a:t>
            </a:r>
            <a:r>
              <a:rPr sz="2400" dirty="0">
                <a:solidFill>
                  <a:schemeClr val="bg1"/>
                </a:solidFill>
              </a:rPr>
              <a:t> </a:t>
            </a:r>
            <a:r>
              <a:rPr sz="2400" dirty="0" err="1">
                <a:solidFill>
                  <a:schemeClr val="bg1"/>
                </a:solidFill>
              </a:rPr>
              <a:t>الشخصية</a:t>
            </a:r>
            <a:r>
              <a:rPr sz="2400" dirty="0">
                <a:solidFill>
                  <a:schemeClr val="bg1"/>
                </a:solidFill>
              </a:rPr>
              <a:t>، </a:t>
            </a:r>
            <a:r>
              <a:rPr sz="2400" dirty="0" err="1">
                <a:solidFill>
                  <a:schemeClr val="bg1"/>
                </a:solidFill>
              </a:rPr>
              <a:t>وتشمل</a:t>
            </a:r>
            <a:r>
              <a:rPr sz="2400" dirty="0">
                <a:solidFill>
                  <a:schemeClr val="bg1"/>
                </a:solidFill>
              </a:rPr>
              <a:t> </a:t>
            </a:r>
            <a:r>
              <a:rPr sz="2400" b="1" dirty="0" err="1">
                <a:solidFill>
                  <a:schemeClr val="bg1"/>
                </a:solidFill>
              </a:rPr>
              <a:t>الرداء</a:t>
            </a:r>
            <a:r>
              <a:rPr sz="2400" b="1" dirty="0">
                <a:solidFill>
                  <a:schemeClr val="bg1"/>
                </a:solidFill>
              </a:rPr>
              <a:t> </a:t>
            </a:r>
            <a:r>
              <a:rPr sz="2400" b="1" dirty="0" err="1">
                <a:solidFill>
                  <a:schemeClr val="bg1"/>
                </a:solidFill>
              </a:rPr>
              <a:t>الواقي</a:t>
            </a:r>
            <a:endParaRPr sz="3600" b="1" kern="0" dirty="0">
              <a:solidFill>
                <a:schemeClr val="bg1"/>
              </a:solidFill>
              <a:latin typeface="Arial"/>
              <a:cs typeface="Arial"/>
            </a:endParaRPr>
          </a:p>
        </p:txBody>
      </p:sp>
      <p:sp>
        <p:nvSpPr>
          <p:cNvPr id="2051" name="object 3">
            <a:extLst>
              <a:ext uri="{FF2B5EF4-FFF2-40B4-BE49-F238E27FC236}">
                <a16:creationId xmlns:a16="http://schemas.microsoft.com/office/drawing/2014/main" id="{7CB88C3B-5E0A-43BD-AAE4-605611F1B9C0}"/>
              </a:ext>
            </a:extLst>
          </p:cNvPr>
          <p:cNvSpPr>
            <a:spLocks/>
          </p:cNvSpPr>
          <p:nvPr/>
        </p:nvSpPr>
        <p:spPr bwMode="auto">
          <a:xfrm>
            <a:off x="0" y="14285913"/>
            <a:ext cx="10680700" cy="827087"/>
          </a:xfrm>
          <a:custGeom>
            <a:avLst/>
            <a:gdLst>
              <a:gd name="T0" fmla="*/ 10680573 w 10680700"/>
              <a:gd name="T1" fmla="*/ 0 h 826769"/>
              <a:gd name="T2" fmla="*/ 0 w 10680700"/>
              <a:gd name="T3" fmla="*/ 0 h 826769"/>
              <a:gd name="T4" fmla="*/ 0 w 10680700"/>
              <a:gd name="T5" fmla="*/ 826769 h 826769"/>
              <a:gd name="T6" fmla="*/ 10680573 w 10680700"/>
              <a:gd name="T7" fmla="*/ 826769 h 826769"/>
              <a:gd name="T8" fmla="*/ 10680573 w 10680700"/>
              <a:gd name="T9" fmla="*/ 0 h 826769"/>
            </a:gdLst>
            <a:ahLst/>
            <a:cxnLst>
              <a:cxn ang="0">
                <a:pos x="T0" y="T1"/>
              </a:cxn>
              <a:cxn ang="0">
                <a:pos x="T2" y="T3"/>
              </a:cxn>
              <a:cxn ang="0">
                <a:pos x="T4" y="T5"/>
              </a:cxn>
              <a:cxn ang="0">
                <a:pos x="T6" y="T7"/>
              </a:cxn>
              <a:cxn ang="0">
                <a:pos x="T8" y="T9"/>
              </a:cxn>
            </a:cxnLst>
            <a:rect l="0" t="0" r="r" b="b"/>
            <a:pathLst>
              <a:path w="10680700" h="826769">
                <a:moveTo>
                  <a:pt x="10680573" y="0"/>
                </a:moveTo>
                <a:lnTo>
                  <a:pt x="0" y="0"/>
                </a:lnTo>
                <a:lnTo>
                  <a:pt x="0" y="826769"/>
                </a:lnTo>
                <a:lnTo>
                  <a:pt x="10680573" y="826769"/>
                </a:lnTo>
                <a:lnTo>
                  <a:pt x="10680573" y="0"/>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4" name="object 4">
            <a:extLst>
              <a:ext uri="{FF2B5EF4-FFF2-40B4-BE49-F238E27FC236}">
                <a16:creationId xmlns:a16="http://schemas.microsoft.com/office/drawing/2014/main" id="{C040A896-E0E0-4258-B46F-748DE8CC30C0}"/>
              </a:ext>
            </a:extLst>
          </p:cNvPr>
          <p:cNvSpPr txBox="1"/>
          <p:nvPr/>
        </p:nvSpPr>
        <p:spPr>
          <a:xfrm>
            <a:off x="708025" y="14346238"/>
            <a:ext cx="9277350" cy="346075"/>
          </a:xfrm>
          <a:prstGeom prst="rect">
            <a:avLst/>
          </a:prstGeom>
        </p:spPr>
        <p:txBody>
          <a:bodyPr lIns="0" tIns="30480" rIns="0" bIns="0" rtlCol="1">
            <a:spAutoFit/>
          </a:bodyPr>
          <a:lstStyle>
            <a:lvl1pPr marL="1270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ts val="1200"/>
              </a:lnSpc>
              <a:spcBef>
                <a:spcPts val="238"/>
              </a:spcBef>
            </a:pPr>
            <a:r>
              <a:rPr lang="ar" sz="11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اتخذت منظمة الصحة العالمية كل الاحتياطات المعقولة للتحقق من المعلومات الواردة في هذا المنشور. ولكن المواد المنشورة تُوزَّع دون أي ضمان من أي نوع، سواء أكان صريحًا أو ضمنيًّا. ومن ثمَّ تقع على القارئ مسؤولية تفسير المواد واستعمالها.</a:t>
            </a:r>
            <a:r>
              <a:rPr lang="ar-EG" sz="11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a:t>
            </a:r>
            <a:r>
              <a:rPr lang="ar" sz="1100" kern="0" dirty="0">
                <a:solidFill>
                  <a:srgbClr val="FFFFFF"/>
                </a:solidFill>
                <a:latin typeface="Gill Sans MT"/>
                <a:cs typeface="Gill Sans MT"/>
              </a:rPr>
              <a:t>ومنظمة الصحة العالمية ليست مسؤولة بأي حال عن الأضرار التي قد تترتب على استعمالها.</a:t>
            </a:r>
            <a:endParaRPr lang="en-US" altLang="en-US" sz="11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5" name="object 5">
            <a:extLst>
              <a:ext uri="{FF2B5EF4-FFF2-40B4-BE49-F238E27FC236}">
                <a16:creationId xmlns:a16="http://schemas.microsoft.com/office/drawing/2014/main" id="{AE10A21E-5CE6-4CBB-9905-4122155D4B7B}"/>
              </a:ext>
            </a:extLst>
          </p:cNvPr>
          <p:cNvSpPr txBox="1"/>
          <p:nvPr/>
        </p:nvSpPr>
        <p:spPr>
          <a:xfrm>
            <a:off x="708025" y="14651038"/>
            <a:ext cx="5632450" cy="182101"/>
          </a:xfrm>
          <a:prstGeom prst="rect">
            <a:avLst/>
          </a:prstGeom>
        </p:spPr>
        <p:txBody>
          <a:bodyPr lIns="0" tIns="12700" rIns="0" bIns="0" rtlCol="1">
            <a:spAutoFit/>
          </a:bodyPr>
          <a:lstStyle/>
          <a:p>
            <a:pPr marL="12700" rtl="1" eaLnBrk="1" fontAlgn="auto" hangingPunct="1">
              <a:spcBef>
                <a:spcPts val="100"/>
              </a:spcBef>
              <a:spcAft>
                <a:spcPts val="0"/>
              </a:spcAft>
              <a:defRPr/>
            </a:pPr>
            <a:endParaRPr sz="1100" kern="0" dirty="0">
              <a:solidFill>
                <a:sysClr val="windowText" lastClr="000000"/>
              </a:solidFill>
              <a:latin typeface="Gill Sans MT"/>
              <a:cs typeface="Gill Sans MT"/>
            </a:endParaRPr>
          </a:p>
        </p:txBody>
      </p:sp>
      <p:grpSp>
        <p:nvGrpSpPr>
          <p:cNvPr id="2054" name="object 6">
            <a:extLst>
              <a:ext uri="{FF2B5EF4-FFF2-40B4-BE49-F238E27FC236}">
                <a16:creationId xmlns:a16="http://schemas.microsoft.com/office/drawing/2014/main" id="{DC3A2E8A-C4D7-4EC2-AFA5-03C8398B9991}"/>
              </a:ext>
            </a:extLst>
          </p:cNvPr>
          <p:cNvGrpSpPr>
            <a:grpSpLocks/>
          </p:cNvGrpSpPr>
          <p:nvPr/>
        </p:nvGrpSpPr>
        <p:grpSpPr bwMode="auto">
          <a:xfrm>
            <a:off x="7910513" y="13531850"/>
            <a:ext cx="2065337" cy="633413"/>
            <a:chOff x="7909814" y="13531850"/>
            <a:chExt cx="2065655" cy="633095"/>
          </a:xfrm>
        </p:grpSpPr>
        <p:pic>
          <p:nvPicPr>
            <p:cNvPr id="2119" name="object 7">
              <a:extLst>
                <a:ext uri="{FF2B5EF4-FFF2-40B4-BE49-F238E27FC236}">
                  <a16:creationId xmlns:a16="http://schemas.microsoft.com/office/drawing/2014/main" id="{2A6A10D0-552A-4980-A3E8-34C0DE9E5E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9814" y="13531850"/>
              <a:ext cx="1370355" cy="632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20" name="object 8">
              <a:extLst>
                <a:ext uri="{FF2B5EF4-FFF2-40B4-BE49-F238E27FC236}">
                  <a16:creationId xmlns:a16="http://schemas.microsoft.com/office/drawing/2014/main" id="{6610C982-407C-487A-996E-5C46220937BF}"/>
                </a:ext>
              </a:extLst>
            </p:cNvPr>
            <p:cNvSpPr>
              <a:spLocks/>
            </p:cNvSpPr>
            <p:nvPr/>
          </p:nvSpPr>
          <p:spPr bwMode="auto">
            <a:xfrm>
              <a:off x="9097441" y="13636396"/>
              <a:ext cx="30480" cy="193040"/>
            </a:xfrm>
            <a:custGeom>
              <a:avLst/>
              <a:gdLst>
                <a:gd name="T0" fmla="*/ 30365 w 30479"/>
                <a:gd name="T1" fmla="*/ 0 h 193040"/>
                <a:gd name="T2" fmla="*/ 0 w 30479"/>
                <a:gd name="T3" fmla="*/ 0 h 193040"/>
                <a:gd name="T4" fmla="*/ 0 w 30479"/>
                <a:gd name="T5" fmla="*/ 192786 h 193040"/>
                <a:gd name="T6" fmla="*/ 30365 w 30479"/>
                <a:gd name="T7" fmla="*/ 192786 h 193040"/>
                <a:gd name="T8" fmla="*/ 30365 w 30479"/>
                <a:gd name="T9" fmla="*/ 0 h 193040"/>
              </a:gdLst>
              <a:ahLst/>
              <a:cxnLst>
                <a:cxn ang="0">
                  <a:pos x="T0" y="T1"/>
                </a:cxn>
                <a:cxn ang="0">
                  <a:pos x="T2" y="T3"/>
                </a:cxn>
                <a:cxn ang="0">
                  <a:pos x="T4" y="T5"/>
                </a:cxn>
                <a:cxn ang="0">
                  <a:pos x="T6" y="T7"/>
                </a:cxn>
                <a:cxn ang="0">
                  <a:pos x="T8" y="T9"/>
                </a:cxn>
              </a:cxnLst>
              <a:rect l="0" t="0" r="r" b="b"/>
              <a:pathLst>
                <a:path w="30479" h="193040">
                  <a:moveTo>
                    <a:pt x="30365" y="0"/>
                  </a:moveTo>
                  <a:lnTo>
                    <a:pt x="0" y="0"/>
                  </a:lnTo>
                  <a:lnTo>
                    <a:pt x="0" y="192786"/>
                  </a:lnTo>
                  <a:lnTo>
                    <a:pt x="30365" y="192786"/>
                  </a:lnTo>
                  <a:lnTo>
                    <a:pt x="30365" y="0"/>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121" name="object 9">
              <a:extLst>
                <a:ext uri="{FF2B5EF4-FFF2-40B4-BE49-F238E27FC236}">
                  <a16:creationId xmlns:a16="http://schemas.microsoft.com/office/drawing/2014/main" id="{F5341FD3-6DF3-4CEE-9467-C025206655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7492" y="13636396"/>
              <a:ext cx="107950" cy="194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22" name="object 10">
              <a:extLst>
                <a:ext uri="{FF2B5EF4-FFF2-40B4-BE49-F238E27FC236}">
                  <a16:creationId xmlns:a16="http://schemas.microsoft.com/office/drawing/2014/main" id="{FE387214-C52D-4C98-AF7D-3297B998B62C}"/>
                </a:ext>
              </a:extLst>
            </p:cNvPr>
            <p:cNvSpPr>
              <a:spLocks/>
            </p:cNvSpPr>
            <p:nvPr/>
          </p:nvSpPr>
          <p:spPr bwMode="auto">
            <a:xfrm>
              <a:off x="9354490" y="13649959"/>
              <a:ext cx="113664" cy="179070"/>
            </a:xfrm>
            <a:custGeom>
              <a:avLst/>
              <a:gdLst>
                <a:gd name="T0" fmla="*/ 113334 w 113665"/>
                <a:gd name="T1" fmla="*/ 0 h 179069"/>
                <a:gd name="T2" fmla="*/ 82003 w 113665"/>
                <a:gd name="T3" fmla="*/ 0 h 179069"/>
                <a:gd name="T4" fmla="*/ 82003 w 113665"/>
                <a:gd name="T5" fmla="*/ 72390 h 179069"/>
                <a:gd name="T6" fmla="*/ 31330 w 113665"/>
                <a:gd name="T7" fmla="*/ 72390 h 179069"/>
                <a:gd name="T8" fmla="*/ 31330 w 113665"/>
                <a:gd name="T9" fmla="*/ 0 h 179069"/>
                <a:gd name="T10" fmla="*/ 0 w 113665"/>
                <a:gd name="T11" fmla="*/ 0 h 179069"/>
                <a:gd name="T12" fmla="*/ 0 w 113665"/>
                <a:gd name="T13" fmla="*/ 72390 h 179069"/>
                <a:gd name="T14" fmla="*/ 0 w 113665"/>
                <a:gd name="T15" fmla="*/ 100330 h 179069"/>
                <a:gd name="T16" fmla="*/ 0 w 113665"/>
                <a:gd name="T17" fmla="*/ 179070 h 179069"/>
                <a:gd name="T18" fmla="*/ 31330 w 113665"/>
                <a:gd name="T19" fmla="*/ 179070 h 179069"/>
                <a:gd name="T20" fmla="*/ 31330 w 113665"/>
                <a:gd name="T21" fmla="*/ 100330 h 179069"/>
                <a:gd name="T22" fmla="*/ 82003 w 113665"/>
                <a:gd name="T23" fmla="*/ 100330 h 179069"/>
                <a:gd name="T24" fmla="*/ 82003 w 113665"/>
                <a:gd name="T25" fmla="*/ 179070 h 179069"/>
                <a:gd name="T26" fmla="*/ 113334 w 113665"/>
                <a:gd name="T27" fmla="*/ 179070 h 179069"/>
                <a:gd name="T28" fmla="*/ 113334 w 113665"/>
                <a:gd name="T29" fmla="*/ 100330 h 179069"/>
                <a:gd name="T30" fmla="*/ 113334 w 113665"/>
                <a:gd name="T31" fmla="*/ 72390 h 179069"/>
                <a:gd name="T32" fmla="*/ 113334 w 113665"/>
                <a:gd name="T33" fmla="*/ 0 h 179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3665" h="179069">
                  <a:moveTo>
                    <a:pt x="113334" y="0"/>
                  </a:moveTo>
                  <a:lnTo>
                    <a:pt x="82003" y="0"/>
                  </a:lnTo>
                  <a:lnTo>
                    <a:pt x="82003" y="72390"/>
                  </a:lnTo>
                  <a:lnTo>
                    <a:pt x="31330" y="72390"/>
                  </a:lnTo>
                  <a:lnTo>
                    <a:pt x="31330" y="0"/>
                  </a:lnTo>
                  <a:lnTo>
                    <a:pt x="0" y="0"/>
                  </a:lnTo>
                  <a:lnTo>
                    <a:pt x="0" y="72390"/>
                  </a:lnTo>
                  <a:lnTo>
                    <a:pt x="0" y="100330"/>
                  </a:lnTo>
                  <a:lnTo>
                    <a:pt x="0" y="179070"/>
                  </a:lnTo>
                  <a:lnTo>
                    <a:pt x="31330" y="179070"/>
                  </a:lnTo>
                  <a:lnTo>
                    <a:pt x="31330" y="100330"/>
                  </a:lnTo>
                  <a:lnTo>
                    <a:pt x="82003" y="100330"/>
                  </a:lnTo>
                  <a:lnTo>
                    <a:pt x="82003" y="179070"/>
                  </a:lnTo>
                  <a:lnTo>
                    <a:pt x="113334" y="179070"/>
                  </a:lnTo>
                  <a:lnTo>
                    <a:pt x="113334" y="100330"/>
                  </a:lnTo>
                  <a:lnTo>
                    <a:pt x="113334" y="72390"/>
                  </a:lnTo>
                  <a:lnTo>
                    <a:pt x="113334" y="0"/>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123" name="object 11">
              <a:extLst>
                <a:ext uri="{FF2B5EF4-FFF2-40B4-BE49-F238E27FC236}">
                  <a16:creationId xmlns:a16="http://schemas.microsoft.com/office/drawing/2014/main" id="{87C2C37C-6A83-4BB9-8513-B3C1256898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8157" y="13694752"/>
              <a:ext cx="219341" cy="136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24" name="object 12">
              <a:extLst>
                <a:ext uri="{FF2B5EF4-FFF2-40B4-BE49-F238E27FC236}">
                  <a16:creationId xmlns:a16="http://schemas.microsoft.com/office/drawing/2014/main" id="{605BCB6F-FBFF-4527-B3D7-A73A8ADB0E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5654" y="13636396"/>
              <a:ext cx="239166" cy="194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25" name="object 13">
              <a:extLst>
                <a:ext uri="{FF2B5EF4-FFF2-40B4-BE49-F238E27FC236}">
                  <a16:creationId xmlns:a16="http://schemas.microsoft.com/office/drawing/2014/main" id="{CADD1442-DBFD-4F5B-B383-FE7122410300}"/>
                </a:ext>
              </a:extLst>
            </p:cNvPr>
            <p:cNvSpPr>
              <a:spLocks/>
            </p:cNvSpPr>
            <p:nvPr/>
          </p:nvSpPr>
          <p:spPr bwMode="auto">
            <a:xfrm>
              <a:off x="9307538" y="13870254"/>
              <a:ext cx="31750" cy="189230"/>
            </a:xfrm>
            <a:custGeom>
              <a:avLst/>
              <a:gdLst>
                <a:gd name="T0" fmla="*/ 30835 w 31750"/>
                <a:gd name="T1" fmla="*/ 56299 h 189230"/>
                <a:gd name="T2" fmla="*/ 482 w 31750"/>
                <a:gd name="T3" fmla="*/ 56299 h 189230"/>
                <a:gd name="T4" fmla="*/ 482 w 31750"/>
                <a:gd name="T5" fmla="*/ 188683 h 189230"/>
                <a:gd name="T6" fmla="*/ 30835 w 31750"/>
                <a:gd name="T7" fmla="*/ 188683 h 189230"/>
                <a:gd name="T8" fmla="*/ 30835 w 31750"/>
                <a:gd name="T9" fmla="*/ 56299 h 189230"/>
                <a:gd name="T10" fmla="*/ 31330 w 31750"/>
                <a:gd name="T11" fmla="*/ 0 h 189230"/>
                <a:gd name="T12" fmla="*/ 0 w 31750"/>
                <a:gd name="T13" fmla="*/ 0 h 189230"/>
                <a:gd name="T14" fmla="*/ 0 w 31750"/>
                <a:gd name="T15" fmla="*/ 31356 h 189230"/>
                <a:gd name="T16" fmla="*/ 31330 w 31750"/>
                <a:gd name="T17" fmla="*/ 31356 h 189230"/>
                <a:gd name="T18" fmla="*/ 31330 w 31750"/>
                <a:gd name="T19" fmla="*/ 0 h 189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750" h="189230">
                  <a:moveTo>
                    <a:pt x="30835" y="56299"/>
                  </a:moveTo>
                  <a:lnTo>
                    <a:pt x="482" y="56299"/>
                  </a:lnTo>
                  <a:lnTo>
                    <a:pt x="482" y="188683"/>
                  </a:lnTo>
                  <a:lnTo>
                    <a:pt x="30835" y="188683"/>
                  </a:lnTo>
                  <a:lnTo>
                    <a:pt x="30835" y="56299"/>
                  </a:lnTo>
                  <a:close/>
                </a:path>
                <a:path w="31750" h="189230">
                  <a:moveTo>
                    <a:pt x="31330" y="0"/>
                  </a:moveTo>
                  <a:lnTo>
                    <a:pt x="0" y="0"/>
                  </a:lnTo>
                  <a:lnTo>
                    <a:pt x="0" y="31356"/>
                  </a:lnTo>
                  <a:lnTo>
                    <a:pt x="31330" y="31356"/>
                  </a:lnTo>
                  <a:lnTo>
                    <a:pt x="31330" y="0"/>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126" name="object 14">
              <a:extLst>
                <a:ext uri="{FF2B5EF4-FFF2-40B4-BE49-F238E27FC236}">
                  <a16:creationId xmlns:a16="http://schemas.microsoft.com/office/drawing/2014/main" id="{C804F71B-1B75-4267-85C7-245BE11AE9A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66631" y="13889532"/>
              <a:ext cx="293281"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27" name="object 15">
              <a:extLst>
                <a:ext uri="{FF2B5EF4-FFF2-40B4-BE49-F238E27FC236}">
                  <a16:creationId xmlns:a16="http://schemas.microsoft.com/office/drawing/2014/main" id="{6025DD16-1A75-4B52-9E1B-5B76F6B7131D}"/>
                </a:ext>
              </a:extLst>
            </p:cNvPr>
            <p:cNvSpPr>
              <a:spLocks/>
            </p:cNvSpPr>
            <p:nvPr/>
          </p:nvSpPr>
          <p:spPr bwMode="auto">
            <a:xfrm>
              <a:off x="9680753" y="13870254"/>
              <a:ext cx="34290" cy="189230"/>
            </a:xfrm>
            <a:custGeom>
              <a:avLst/>
              <a:gdLst>
                <a:gd name="T0" fmla="*/ 31330 w 34290"/>
                <a:gd name="T1" fmla="*/ 0 h 189230"/>
                <a:gd name="T2" fmla="*/ 0 w 34290"/>
                <a:gd name="T3" fmla="*/ 0 h 189230"/>
                <a:gd name="T4" fmla="*/ 0 w 34290"/>
                <a:gd name="T5" fmla="*/ 31356 h 189230"/>
                <a:gd name="T6" fmla="*/ 31330 w 34290"/>
                <a:gd name="T7" fmla="*/ 31356 h 189230"/>
                <a:gd name="T8" fmla="*/ 31330 w 34290"/>
                <a:gd name="T9" fmla="*/ 0 h 189230"/>
                <a:gd name="T10" fmla="*/ 34226 w 34290"/>
                <a:gd name="T11" fmla="*/ 56299 h 189230"/>
                <a:gd name="T12" fmla="*/ 3873 w 34290"/>
                <a:gd name="T13" fmla="*/ 56299 h 189230"/>
                <a:gd name="T14" fmla="*/ 3873 w 34290"/>
                <a:gd name="T15" fmla="*/ 188683 h 189230"/>
                <a:gd name="T16" fmla="*/ 34226 w 34290"/>
                <a:gd name="T17" fmla="*/ 188683 h 189230"/>
                <a:gd name="T18" fmla="*/ 34226 w 34290"/>
                <a:gd name="T19" fmla="*/ 56299 h 189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90" h="189230">
                  <a:moveTo>
                    <a:pt x="31330" y="0"/>
                  </a:moveTo>
                  <a:lnTo>
                    <a:pt x="0" y="0"/>
                  </a:lnTo>
                  <a:lnTo>
                    <a:pt x="0" y="31356"/>
                  </a:lnTo>
                  <a:lnTo>
                    <a:pt x="31330" y="31356"/>
                  </a:lnTo>
                  <a:lnTo>
                    <a:pt x="31330" y="0"/>
                  </a:lnTo>
                  <a:close/>
                </a:path>
                <a:path w="34290" h="189230">
                  <a:moveTo>
                    <a:pt x="34226" y="56299"/>
                  </a:moveTo>
                  <a:lnTo>
                    <a:pt x="3873" y="56299"/>
                  </a:lnTo>
                  <a:lnTo>
                    <a:pt x="3873" y="188683"/>
                  </a:lnTo>
                  <a:lnTo>
                    <a:pt x="34226" y="188683"/>
                  </a:lnTo>
                  <a:lnTo>
                    <a:pt x="34226" y="56299"/>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128" name="object 16">
              <a:extLst>
                <a:ext uri="{FF2B5EF4-FFF2-40B4-BE49-F238E27FC236}">
                  <a16:creationId xmlns:a16="http://schemas.microsoft.com/office/drawing/2014/main" id="{5FF204FC-D680-404D-89E2-C66F7D66D8B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38245" y="13924495"/>
              <a:ext cx="110883" cy="136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29" name="object 17">
              <a:extLst>
                <a:ext uri="{FF2B5EF4-FFF2-40B4-BE49-F238E27FC236}">
                  <a16:creationId xmlns:a16="http://schemas.microsoft.com/office/drawing/2014/main" id="{17D95196-6690-41F4-9D49-C0677F417F1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74593" y="13924495"/>
              <a:ext cx="100622" cy="134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object 18">
            <a:extLst>
              <a:ext uri="{FF2B5EF4-FFF2-40B4-BE49-F238E27FC236}">
                <a16:creationId xmlns:a16="http://schemas.microsoft.com/office/drawing/2014/main" id="{0A961EAC-68E7-415C-9070-F8E4A974E2FA}"/>
              </a:ext>
            </a:extLst>
          </p:cNvPr>
          <p:cNvSpPr txBox="1"/>
          <p:nvPr/>
        </p:nvSpPr>
        <p:spPr>
          <a:xfrm>
            <a:off x="720725" y="779463"/>
            <a:ext cx="1184275" cy="1849437"/>
          </a:xfrm>
          <a:prstGeom prst="rect">
            <a:avLst/>
          </a:prstGeom>
        </p:spPr>
        <p:txBody>
          <a:bodyPr lIns="0" tIns="63500" rIns="0" bIns="0" rtlCol="1">
            <a:spAutoFit/>
          </a:bodyPr>
          <a:lstStyle>
            <a:lvl1pPr marL="182563"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ts val="2000"/>
              </a:lnSpc>
              <a:spcBef>
                <a:spcPts val="500"/>
              </a:spcBef>
            </a:pPr>
            <a:r>
              <a:rPr lang="ar" sz="2000" b="1">
                <a:solidFill>
                  <a:srgbClr val="B72026"/>
                </a:solidFill>
                <a:cs typeface="Arial" panose="020B0604020202020204" pitchFamily="34" charset="0"/>
              </a:rPr>
              <a:t>1</a:t>
            </a:r>
            <a:r>
              <a:rPr lang="ar">
                <a:solidFill>
                  <a:srgbClr val="231F20"/>
                </a:solidFill>
                <a:cs typeface="Arial" panose="020B0604020202020204" pitchFamily="34" charset="0"/>
              </a:rPr>
              <a:t> انزع جميع الأشياء الشخصية (مجوهرات، ساعات، هواتف محمولة، أقلام، وغيرها).</a:t>
            </a:r>
            <a:endParaRPr lang="en-US" altLang="en-US">
              <a:solidFill>
                <a:srgbClr val="000000"/>
              </a:solidFill>
              <a:cs typeface="Arial" panose="020B0604020202020204" pitchFamily="34" charset="0"/>
            </a:endParaRPr>
          </a:p>
        </p:txBody>
      </p:sp>
      <p:sp>
        <p:nvSpPr>
          <p:cNvPr id="19" name="object 19">
            <a:extLst>
              <a:ext uri="{FF2B5EF4-FFF2-40B4-BE49-F238E27FC236}">
                <a16:creationId xmlns:a16="http://schemas.microsoft.com/office/drawing/2014/main" id="{298B4CDE-B613-423E-BDD4-4EC9F7D764B5}"/>
              </a:ext>
            </a:extLst>
          </p:cNvPr>
          <p:cNvSpPr txBox="1"/>
          <p:nvPr/>
        </p:nvSpPr>
        <p:spPr>
          <a:xfrm>
            <a:off x="4581525" y="766763"/>
            <a:ext cx="1982788" cy="3475310"/>
          </a:xfrm>
          <a:prstGeom prst="rect">
            <a:avLst/>
          </a:prstGeom>
        </p:spPr>
        <p:txBody>
          <a:bodyPr lIns="0" tIns="63500" rIns="0" bIns="0" rtlCol="1">
            <a:spAutoFit/>
          </a:bodyPr>
          <a:lstStyle>
            <a:lvl1pPr marL="184150" indent="-171450" algn="r" rtl="1">
              <a:tabLst>
                <a:tab pos="184150" algn="l"/>
              </a:tabLst>
              <a:defRPr>
                <a:solidFill>
                  <a:schemeClr val="tx1"/>
                </a:solidFill>
                <a:latin typeface="Arial" panose="020B0604020202020204" pitchFamily="34" charset="0"/>
              </a:defRPr>
            </a:lvl1pPr>
            <a:lvl2pPr marL="742950" indent="-285750" algn="r" rtl="1">
              <a:tabLst>
                <a:tab pos="184150" algn="l"/>
              </a:tabLst>
              <a:defRPr>
                <a:solidFill>
                  <a:schemeClr val="tx1"/>
                </a:solidFill>
                <a:latin typeface="Arial" panose="020B0604020202020204" pitchFamily="34" charset="0"/>
              </a:defRPr>
            </a:lvl2pPr>
            <a:lvl3pPr marL="1143000" indent="-228600" algn="r" rtl="1">
              <a:tabLst>
                <a:tab pos="184150" algn="l"/>
              </a:tabLst>
              <a:defRPr>
                <a:solidFill>
                  <a:schemeClr val="tx1"/>
                </a:solidFill>
                <a:latin typeface="Arial" panose="020B0604020202020204" pitchFamily="34" charset="0"/>
              </a:defRPr>
            </a:lvl3pPr>
            <a:lvl4pPr marL="1600200" indent="-228600" algn="r" rtl="1">
              <a:tabLst>
                <a:tab pos="184150" algn="l"/>
              </a:tabLst>
              <a:defRPr>
                <a:solidFill>
                  <a:schemeClr val="tx1"/>
                </a:solidFill>
                <a:latin typeface="Arial" panose="020B0604020202020204" pitchFamily="34" charset="0"/>
              </a:defRPr>
            </a:lvl4pPr>
            <a:lvl5pPr marL="2057400" indent="-228600" algn="r" rtl="1">
              <a:tabLst>
                <a:tab pos="184150" algn="l"/>
              </a:tabLst>
              <a:defRPr>
                <a:solidFill>
                  <a:schemeClr val="tx1"/>
                </a:solidFill>
                <a:latin typeface="Arial" panose="020B0604020202020204" pitchFamily="34" charset="0"/>
              </a:defRPr>
            </a:lvl5pPr>
            <a:lvl6pPr marL="2514600" indent="-228600" algn="r" rtl="1" eaLnBrk="0" fontAlgn="base" hangingPunct="0">
              <a:spcBef>
                <a:spcPct val="0"/>
              </a:spcBef>
              <a:spcAft>
                <a:spcPct val="0"/>
              </a:spcAft>
              <a:tabLst>
                <a:tab pos="184150" algn="l"/>
              </a:tabLst>
              <a:defRPr>
                <a:solidFill>
                  <a:schemeClr val="tx1"/>
                </a:solidFill>
                <a:latin typeface="Arial" panose="020B0604020202020204" pitchFamily="34" charset="0"/>
              </a:defRPr>
            </a:lvl6pPr>
            <a:lvl7pPr marL="2971800" indent="-228600" algn="r" rtl="1" eaLnBrk="0" fontAlgn="base" hangingPunct="0">
              <a:spcBef>
                <a:spcPct val="0"/>
              </a:spcBef>
              <a:spcAft>
                <a:spcPct val="0"/>
              </a:spcAft>
              <a:tabLst>
                <a:tab pos="184150" algn="l"/>
              </a:tabLst>
              <a:defRPr>
                <a:solidFill>
                  <a:schemeClr val="tx1"/>
                </a:solidFill>
                <a:latin typeface="Arial" panose="020B0604020202020204" pitchFamily="34" charset="0"/>
              </a:defRPr>
            </a:lvl7pPr>
            <a:lvl8pPr marL="3429000" indent="-228600" algn="r" rtl="1" eaLnBrk="0" fontAlgn="base" hangingPunct="0">
              <a:spcBef>
                <a:spcPct val="0"/>
              </a:spcBef>
              <a:spcAft>
                <a:spcPct val="0"/>
              </a:spcAft>
              <a:tabLst>
                <a:tab pos="184150" algn="l"/>
              </a:tabLst>
              <a:defRPr>
                <a:solidFill>
                  <a:schemeClr val="tx1"/>
                </a:solidFill>
                <a:latin typeface="Arial" panose="020B0604020202020204" pitchFamily="34" charset="0"/>
              </a:defRPr>
            </a:lvl8pPr>
            <a:lvl9pPr marL="3886200" indent="-228600" algn="r" rtl="1" eaLnBrk="0" fontAlgn="base" hangingPunct="0">
              <a:spcBef>
                <a:spcPct val="0"/>
              </a:spcBef>
              <a:spcAft>
                <a:spcPct val="0"/>
              </a:spcAft>
              <a:tabLst>
                <a:tab pos="184150" algn="l"/>
              </a:tabLst>
              <a:defRPr>
                <a:solidFill>
                  <a:schemeClr val="tx1"/>
                </a:solidFill>
                <a:latin typeface="Arial" panose="020B0604020202020204" pitchFamily="34" charset="0"/>
              </a:defRPr>
            </a:lvl9pPr>
          </a:lstStyle>
          <a:p>
            <a:pPr rtl="1" eaLnBrk="1" hangingPunct="1">
              <a:lnSpc>
                <a:spcPts val="2000"/>
              </a:lnSpc>
              <a:spcBef>
                <a:spcPts val="500"/>
              </a:spcBef>
              <a:buClr>
                <a:srgbClr val="B72026"/>
              </a:buClr>
              <a:buSzPct val="111000"/>
              <a:buFont typeface="Arial" panose="020B0604020202020204" pitchFamily="34" charset="0"/>
              <a:buAutoNum type="arabicPlain" startAt="3"/>
            </a:pPr>
            <a:r>
              <a:rPr lang="ar" dirty="0">
                <a:solidFill>
                  <a:srgbClr val="231F20"/>
                </a:solidFill>
                <a:cs typeface="Arial" panose="020B0604020202020204" pitchFamily="34" charset="0"/>
              </a:rPr>
              <a:t>انتقل إلى المنطقة النظيفة عند مدخل وحدة العزل.</a:t>
            </a:r>
            <a:endParaRPr lang="en-US" altLang="en-US" dirty="0">
              <a:solidFill>
                <a:srgbClr val="000000"/>
              </a:solidFill>
              <a:cs typeface="Arial" panose="020B0604020202020204" pitchFamily="34" charset="0"/>
            </a:endParaRPr>
          </a:p>
          <a:p>
            <a:pPr rtl="1" eaLnBrk="1" hangingPunct="1">
              <a:lnSpc>
                <a:spcPts val="2000"/>
              </a:lnSpc>
              <a:spcBef>
                <a:spcPts val="1275"/>
              </a:spcBef>
              <a:buClr>
                <a:srgbClr val="B72026"/>
              </a:buClr>
              <a:buSzPct val="111000"/>
              <a:buFont typeface="Arial" panose="020B0604020202020204" pitchFamily="34" charset="0"/>
              <a:buAutoNum type="arabicPlain" startAt="3"/>
            </a:pPr>
            <a:r>
              <a:rPr lang="ar" dirty="0">
                <a:solidFill>
                  <a:srgbClr val="231F20"/>
                </a:solidFill>
                <a:cs typeface="Arial" panose="020B0604020202020204" pitchFamily="34" charset="0"/>
              </a:rPr>
              <a:t>بالفحص الظاهري، تأكد من أن جميع مقاسات مجموعة معدات الوقاية الشخصية صحيحة وأنها ذات جودة ملائمة.</a:t>
            </a:r>
            <a:endParaRPr lang="en-US" altLang="en-US" dirty="0">
              <a:solidFill>
                <a:srgbClr val="000000"/>
              </a:solidFill>
              <a:cs typeface="Arial" panose="020B0604020202020204" pitchFamily="34" charset="0"/>
            </a:endParaRPr>
          </a:p>
          <a:p>
            <a:pPr rtl="1" eaLnBrk="1" hangingPunct="1">
              <a:lnSpc>
                <a:spcPts val="2000"/>
              </a:lnSpc>
              <a:spcBef>
                <a:spcPts val="1288"/>
              </a:spcBef>
              <a:buClr>
                <a:srgbClr val="B72026"/>
              </a:buClr>
              <a:buSzPct val="111000"/>
              <a:buFont typeface="Arial" panose="020B0604020202020204" pitchFamily="34" charset="0"/>
              <a:buAutoNum type="arabicPlain" startAt="3"/>
            </a:pPr>
            <a:r>
              <a:rPr lang="ar" dirty="0">
                <a:solidFill>
                  <a:srgbClr val="231F20"/>
                </a:solidFill>
                <a:cs typeface="Arial" panose="020B0604020202020204" pitchFamily="34" charset="0"/>
              </a:rPr>
              <a:t>نفذ إجراءات ارتداء معدات الوقاية الشخصية</a:t>
            </a:r>
            <a:endParaRPr lang="en-US" altLang="en-US" dirty="0">
              <a:solidFill>
                <a:srgbClr val="000000"/>
              </a:solidFill>
              <a:cs typeface="Arial" panose="020B0604020202020204" pitchFamily="34" charset="0"/>
            </a:endParaRPr>
          </a:p>
          <a:p>
            <a:pPr rtl="1" eaLnBrk="1" hangingPunct="1">
              <a:lnSpc>
                <a:spcPts val="2000"/>
              </a:lnSpc>
            </a:pPr>
            <a:r>
              <a:rPr lang="ar" dirty="0">
                <a:solidFill>
                  <a:srgbClr val="C00000"/>
                </a:solidFill>
                <a:cs typeface="Arial" panose="020B0604020202020204" pitchFamily="34" charset="0"/>
              </a:rPr>
              <a:t>تحت إرشاد وتوجيه</a:t>
            </a:r>
            <a:endParaRPr lang="en-US" altLang="en-US" dirty="0">
              <a:solidFill>
                <a:srgbClr val="C00000"/>
              </a:solidFill>
              <a:cs typeface="Arial" panose="020B0604020202020204" pitchFamily="34" charset="0"/>
            </a:endParaRPr>
          </a:p>
          <a:p>
            <a:pPr rtl="1" eaLnBrk="1" hangingPunct="1">
              <a:lnSpc>
                <a:spcPts val="2000"/>
              </a:lnSpc>
            </a:pPr>
            <a:r>
              <a:rPr lang="ar" dirty="0">
                <a:solidFill>
                  <a:srgbClr val="B72026"/>
                </a:solidFill>
                <a:cs typeface="Arial" panose="020B0604020202020204" pitchFamily="34" charset="0"/>
              </a:rPr>
              <a:t>مراقب مُدرَّب </a:t>
            </a:r>
            <a:r>
              <a:rPr lang="ar" dirty="0">
                <a:solidFill>
                  <a:srgbClr val="231F20"/>
                </a:solidFill>
                <a:cs typeface="Arial" panose="020B0604020202020204" pitchFamily="34" charset="0"/>
              </a:rPr>
              <a:t>(أحد الزملاء)</a:t>
            </a:r>
            <a:r>
              <a:rPr lang="ar" dirty="0">
                <a:solidFill>
                  <a:srgbClr val="B72026"/>
                </a:solidFill>
                <a:cs typeface="Arial" panose="020B0604020202020204" pitchFamily="34" charset="0"/>
              </a:rPr>
              <a:t>.</a:t>
            </a:r>
            <a:endParaRPr lang="en-US" altLang="en-US" dirty="0">
              <a:solidFill>
                <a:srgbClr val="000000"/>
              </a:solidFill>
              <a:cs typeface="Arial" panose="020B0604020202020204" pitchFamily="34" charset="0"/>
            </a:endParaRPr>
          </a:p>
        </p:txBody>
      </p:sp>
      <p:sp>
        <p:nvSpPr>
          <p:cNvPr id="20" name="object 20">
            <a:extLst>
              <a:ext uri="{FF2B5EF4-FFF2-40B4-BE49-F238E27FC236}">
                <a16:creationId xmlns:a16="http://schemas.microsoft.com/office/drawing/2014/main" id="{B81FEBD5-478A-48DE-87F2-45BA2F1F7C6A}"/>
              </a:ext>
            </a:extLst>
          </p:cNvPr>
          <p:cNvSpPr txBox="1"/>
          <p:nvPr/>
        </p:nvSpPr>
        <p:spPr>
          <a:xfrm>
            <a:off x="708025" y="5503863"/>
            <a:ext cx="1354138" cy="833437"/>
          </a:xfrm>
          <a:prstGeom prst="rect">
            <a:avLst/>
          </a:prstGeom>
        </p:spPr>
        <p:txBody>
          <a:bodyPr lIns="0" tIns="63500" rIns="0" bIns="0" rtlCol="1">
            <a:spAutoFit/>
          </a:bodyPr>
          <a:lstStyle>
            <a:lvl1pPr marL="184150"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algn="just" rtl="1" eaLnBrk="1" hangingPunct="1">
              <a:lnSpc>
                <a:spcPts val="2000"/>
              </a:lnSpc>
              <a:spcBef>
                <a:spcPts val="500"/>
              </a:spcBef>
            </a:pPr>
            <a:r>
              <a:rPr lang="ar" sz="2000" b="1" dirty="0">
                <a:solidFill>
                  <a:srgbClr val="B72026"/>
                </a:solidFill>
                <a:cs typeface="Arial" panose="020B0604020202020204" pitchFamily="34" charset="0"/>
              </a:rPr>
              <a:t>7</a:t>
            </a:r>
            <a:r>
              <a:rPr lang="ar" dirty="0">
                <a:solidFill>
                  <a:srgbClr val="231F20"/>
                </a:solidFill>
                <a:cs typeface="Arial" panose="020B0604020202020204" pitchFamily="34" charset="0"/>
              </a:rPr>
              <a:t> ارتدِ </a:t>
            </a:r>
            <a:r>
              <a:rPr lang="ar" dirty="0">
                <a:solidFill>
                  <a:srgbClr val="C00000"/>
                </a:solidFill>
                <a:cs typeface="Arial" panose="020B0604020202020204" pitchFamily="34" charset="0"/>
              </a:rPr>
              <a:t>القفازات</a:t>
            </a:r>
            <a:r>
              <a:rPr lang="ar" dirty="0">
                <a:solidFill>
                  <a:srgbClr val="231F20"/>
                </a:solidFill>
                <a:cs typeface="Arial" panose="020B0604020202020204" pitchFamily="34" charset="0"/>
              </a:rPr>
              <a:t> (قفازات فحص النتريل)</a:t>
            </a:r>
            <a:endParaRPr lang="en-US" altLang="en-US" dirty="0">
              <a:solidFill>
                <a:srgbClr val="000000"/>
              </a:solidFill>
              <a:cs typeface="Arial" panose="020B0604020202020204" pitchFamily="34" charset="0"/>
            </a:endParaRPr>
          </a:p>
        </p:txBody>
      </p:sp>
      <p:grpSp>
        <p:nvGrpSpPr>
          <p:cNvPr id="2058" name="object 21">
            <a:extLst>
              <a:ext uri="{FF2B5EF4-FFF2-40B4-BE49-F238E27FC236}">
                <a16:creationId xmlns:a16="http://schemas.microsoft.com/office/drawing/2014/main" id="{4BA221BA-E771-4D2A-928E-9B76E7C12206}"/>
              </a:ext>
            </a:extLst>
          </p:cNvPr>
          <p:cNvGrpSpPr>
            <a:grpSpLocks/>
          </p:cNvGrpSpPr>
          <p:nvPr/>
        </p:nvGrpSpPr>
        <p:grpSpPr bwMode="auto">
          <a:xfrm>
            <a:off x="628650" y="2933700"/>
            <a:ext cx="1597025" cy="1719263"/>
            <a:chOff x="628516" y="2934068"/>
            <a:chExt cx="1597660" cy="1719580"/>
          </a:xfrm>
        </p:grpSpPr>
        <p:pic>
          <p:nvPicPr>
            <p:cNvPr id="2107" name="object 22">
              <a:extLst>
                <a:ext uri="{FF2B5EF4-FFF2-40B4-BE49-F238E27FC236}">
                  <a16:creationId xmlns:a16="http://schemas.microsoft.com/office/drawing/2014/main" id="{0BA49F6F-4285-49A0-BF0A-B3407E8017D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0973" y="3084633"/>
              <a:ext cx="784948" cy="1022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8" name="object 23">
              <a:extLst>
                <a:ext uri="{FF2B5EF4-FFF2-40B4-BE49-F238E27FC236}">
                  <a16:creationId xmlns:a16="http://schemas.microsoft.com/office/drawing/2014/main" id="{42DB21DA-A7F7-4026-B34F-E9F751046D1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4073" y="3926423"/>
              <a:ext cx="1284247" cy="726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09" name="object 24">
              <a:extLst>
                <a:ext uri="{FF2B5EF4-FFF2-40B4-BE49-F238E27FC236}">
                  <a16:creationId xmlns:a16="http://schemas.microsoft.com/office/drawing/2014/main" id="{8B26BB78-E6D2-4C97-9FD2-C2839C83D3D3}"/>
                </a:ext>
              </a:extLst>
            </p:cNvPr>
            <p:cNvSpPr>
              <a:spLocks/>
            </p:cNvSpPr>
            <p:nvPr/>
          </p:nvSpPr>
          <p:spPr bwMode="auto">
            <a:xfrm>
              <a:off x="716191" y="2934779"/>
              <a:ext cx="436880" cy="882650"/>
            </a:xfrm>
            <a:custGeom>
              <a:avLst/>
              <a:gdLst>
                <a:gd name="T0" fmla="*/ 355981 w 436880"/>
                <a:gd name="T1" fmla="*/ 0 h 882650"/>
                <a:gd name="T2" fmla="*/ 80772 w 436880"/>
                <a:gd name="T3" fmla="*/ 0 h 882650"/>
                <a:gd name="T4" fmla="*/ 49329 w 436880"/>
                <a:gd name="T5" fmla="*/ 6346 h 882650"/>
                <a:gd name="T6" fmla="*/ 23655 w 436880"/>
                <a:gd name="T7" fmla="*/ 23655 h 882650"/>
                <a:gd name="T8" fmla="*/ 6346 w 436880"/>
                <a:gd name="T9" fmla="*/ 49329 h 882650"/>
                <a:gd name="T10" fmla="*/ 0 w 436880"/>
                <a:gd name="T11" fmla="*/ 80772 h 882650"/>
                <a:gd name="T12" fmla="*/ 0 w 436880"/>
                <a:gd name="T13" fmla="*/ 794956 h 882650"/>
                <a:gd name="T14" fmla="*/ 10354 w 436880"/>
                <a:gd name="T15" fmla="*/ 838521 h 882650"/>
                <a:gd name="T16" fmla="*/ 36480 w 436880"/>
                <a:gd name="T17" fmla="*/ 865146 h 882650"/>
                <a:gd name="T18" fmla="*/ 70969 w 436880"/>
                <a:gd name="T19" fmla="*/ 878459 h 882650"/>
                <a:gd name="T20" fmla="*/ 106413 w 436880"/>
                <a:gd name="T21" fmla="*/ 882091 h 882650"/>
                <a:gd name="T22" fmla="*/ 333171 w 436880"/>
                <a:gd name="T23" fmla="*/ 882091 h 882650"/>
                <a:gd name="T24" fmla="*/ 368183 w 436880"/>
                <a:gd name="T25" fmla="*/ 878763 h 882650"/>
                <a:gd name="T26" fmla="*/ 401697 w 436880"/>
                <a:gd name="T27" fmla="*/ 865955 h 882650"/>
                <a:gd name="T28" fmla="*/ 426844 w 436880"/>
                <a:gd name="T29" fmla="*/ 839432 h 882650"/>
                <a:gd name="T30" fmla="*/ 436753 w 436880"/>
                <a:gd name="T31" fmla="*/ 794956 h 882650"/>
                <a:gd name="T32" fmla="*/ 436753 w 436880"/>
                <a:gd name="T33" fmla="*/ 80772 h 882650"/>
                <a:gd name="T34" fmla="*/ 430406 w 436880"/>
                <a:gd name="T35" fmla="*/ 49329 h 882650"/>
                <a:gd name="T36" fmla="*/ 413097 w 436880"/>
                <a:gd name="T37" fmla="*/ 23655 h 882650"/>
                <a:gd name="T38" fmla="*/ 387423 w 436880"/>
                <a:gd name="T39" fmla="*/ 6346 h 882650"/>
                <a:gd name="T40" fmla="*/ 355981 w 436880"/>
                <a:gd name="T41" fmla="*/ 0 h 88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6880" h="882650">
                  <a:moveTo>
                    <a:pt x="355981" y="0"/>
                  </a:moveTo>
                  <a:lnTo>
                    <a:pt x="80772" y="0"/>
                  </a:lnTo>
                  <a:lnTo>
                    <a:pt x="49329" y="6346"/>
                  </a:lnTo>
                  <a:lnTo>
                    <a:pt x="23655" y="23655"/>
                  </a:lnTo>
                  <a:lnTo>
                    <a:pt x="6346" y="49329"/>
                  </a:lnTo>
                  <a:lnTo>
                    <a:pt x="0" y="80772"/>
                  </a:lnTo>
                  <a:lnTo>
                    <a:pt x="0" y="794956"/>
                  </a:lnTo>
                  <a:lnTo>
                    <a:pt x="10354" y="838521"/>
                  </a:lnTo>
                  <a:lnTo>
                    <a:pt x="36480" y="865146"/>
                  </a:lnTo>
                  <a:lnTo>
                    <a:pt x="70969" y="878459"/>
                  </a:lnTo>
                  <a:lnTo>
                    <a:pt x="106413" y="882091"/>
                  </a:lnTo>
                  <a:lnTo>
                    <a:pt x="333171" y="882091"/>
                  </a:lnTo>
                  <a:lnTo>
                    <a:pt x="368183" y="878763"/>
                  </a:lnTo>
                  <a:lnTo>
                    <a:pt x="401697" y="865955"/>
                  </a:lnTo>
                  <a:lnTo>
                    <a:pt x="426844" y="839432"/>
                  </a:lnTo>
                  <a:lnTo>
                    <a:pt x="436753" y="794956"/>
                  </a:lnTo>
                  <a:lnTo>
                    <a:pt x="436753" y="80772"/>
                  </a:lnTo>
                  <a:lnTo>
                    <a:pt x="430406" y="49329"/>
                  </a:lnTo>
                  <a:lnTo>
                    <a:pt x="413097" y="23655"/>
                  </a:lnTo>
                  <a:lnTo>
                    <a:pt x="387423" y="6346"/>
                  </a:lnTo>
                  <a:lnTo>
                    <a:pt x="355981" y="0"/>
                  </a:lnTo>
                  <a:close/>
                </a:path>
              </a:pathLst>
            </a:custGeom>
            <a:solidFill>
              <a:srgbClr val="E2E3E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2110" name="object 25">
              <a:extLst>
                <a:ext uri="{FF2B5EF4-FFF2-40B4-BE49-F238E27FC236}">
                  <a16:creationId xmlns:a16="http://schemas.microsoft.com/office/drawing/2014/main" id="{B3896490-EB31-4AA6-8D31-3462185DBA7E}"/>
                </a:ext>
              </a:extLst>
            </p:cNvPr>
            <p:cNvSpPr>
              <a:spLocks/>
            </p:cNvSpPr>
            <p:nvPr/>
          </p:nvSpPr>
          <p:spPr bwMode="auto">
            <a:xfrm>
              <a:off x="716191" y="2934779"/>
              <a:ext cx="436880" cy="882650"/>
            </a:xfrm>
            <a:custGeom>
              <a:avLst/>
              <a:gdLst>
                <a:gd name="T0" fmla="*/ 436753 w 436880"/>
                <a:gd name="T1" fmla="*/ 794956 h 882650"/>
                <a:gd name="T2" fmla="*/ 426844 w 436880"/>
                <a:gd name="T3" fmla="*/ 839432 h 882650"/>
                <a:gd name="T4" fmla="*/ 401697 w 436880"/>
                <a:gd name="T5" fmla="*/ 865955 h 882650"/>
                <a:gd name="T6" fmla="*/ 368183 w 436880"/>
                <a:gd name="T7" fmla="*/ 878763 h 882650"/>
                <a:gd name="T8" fmla="*/ 333171 w 436880"/>
                <a:gd name="T9" fmla="*/ 882091 h 882650"/>
                <a:gd name="T10" fmla="*/ 106413 w 436880"/>
                <a:gd name="T11" fmla="*/ 882091 h 882650"/>
                <a:gd name="T12" fmla="*/ 70969 w 436880"/>
                <a:gd name="T13" fmla="*/ 878459 h 882650"/>
                <a:gd name="T14" fmla="*/ 36480 w 436880"/>
                <a:gd name="T15" fmla="*/ 865146 h 882650"/>
                <a:gd name="T16" fmla="*/ 10354 w 436880"/>
                <a:gd name="T17" fmla="*/ 838521 h 882650"/>
                <a:gd name="T18" fmla="*/ 0 w 436880"/>
                <a:gd name="T19" fmla="*/ 794956 h 882650"/>
                <a:gd name="T20" fmla="*/ 0 w 436880"/>
                <a:gd name="T21" fmla="*/ 80772 h 882650"/>
                <a:gd name="T22" fmla="*/ 6346 w 436880"/>
                <a:gd name="T23" fmla="*/ 49329 h 882650"/>
                <a:gd name="T24" fmla="*/ 23655 w 436880"/>
                <a:gd name="T25" fmla="*/ 23655 h 882650"/>
                <a:gd name="T26" fmla="*/ 49329 w 436880"/>
                <a:gd name="T27" fmla="*/ 6346 h 882650"/>
                <a:gd name="T28" fmla="*/ 80772 w 436880"/>
                <a:gd name="T29" fmla="*/ 0 h 882650"/>
                <a:gd name="T30" fmla="*/ 355981 w 436880"/>
                <a:gd name="T31" fmla="*/ 0 h 882650"/>
                <a:gd name="T32" fmla="*/ 387423 w 436880"/>
                <a:gd name="T33" fmla="*/ 6346 h 882650"/>
                <a:gd name="T34" fmla="*/ 413097 w 436880"/>
                <a:gd name="T35" fmla="*/ 23655 h 882650"/>
                <a:gd name="T36" fmla="*/ 430406 w 436880"/>
                <a:gd name="T37" fmla="*/ 49329 h 882650"/>
                <a:gd name="T38" fmla="*/ 436753 w 436880"/>
                <a:gd name="T39" fmla="*/ 80772 h 882650"/>
                <a:gd name="T40" fmla="*/ 436753 w 436880"/>
                <a:gd name="T41" fmla="*/ 794956 h 88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6880" h="882650">
                  <a:moveTo>
                    <a:pt x="436753" y="794956"/>
                  </a:moveTo>
                  <a:lnTo>
                    <a:pt x="426844" y="839432"/>
                  </a:lnTo>
                  <a:lnTo>
                    <a:pt x="401697" y="865955"/>
                  </a:lnTo>
                  <a:lnTo>
                    <a:pt x="368183" y="878763"/>
                  </a:lnTo>
                  <a:lnTo>
                    <a:pt x="333171" y="882091"/>
                  </a:lnTo>
                  <a:lnTo>
                    <a:pt x="106413" y="882091"/>
                  </a:lnTo>
                  <a:lnTo>
                    <a:pt x="70969" y="878459"/>
                  </a:lnTo>
                  <a:lnTo>
                    <a:pt x="36480" y="865146"/>
                  </a:lnTo>
                  <a:lnTo>
                    <a:pt x="10354" y="838521"/>
                  </a:lnTo>
                  <a:lnTo>
                    <a:pt x="0" y="794956"/>
                  </a:lnTo>
                  <a:lnTo>
                    <a:pt x="0" y="80772"/>
                  </a:lnTo>
                  <a:lnTo>
                    <a:pt x="6346" y="49329"/>
                  </a:lnTo>
                  <a:lnTo>
                    <a:pt x="23655" y="23655"/>
                  </a:lnTo>
                  <a:lnTo>
                    <a:pt x="49329" y="6346"/>
                  </a:lnTo>
                  <a:lnTo>
                    <a:pt x="80772" y="0"/>
                  </a:lnTo>
                  <a:lnTo>
                    <a:pt x="355981" y="0"/>
                  </a:lnTo>
                  <a:lnTo>
                    <a:pt x="387423" y="6346"/>
                  </a:lnTo>
                  <a:lnTo>
                    <a:pt x="413097" y="23655"/>
                  </a:lnTo>
                  <a:lnTo>
                    <a:pt x="430406" y="49329"/>
                  </a:lnTo>
                  <a:lnTo>
                    <a:pt x="436753" y="80772"/>
                  </a:lnTo>
                  <a:lnTo>
                    <a:pt x="436753" y="794956"/>
                  </a:lnTo>
                  <a:close/>
                </a:path>
              </a:pathLst>
            </a:custGeom>
            <a:noFill/>
            <a:ln w="3175">
              <a:solidFill>
                <a:srgbClr val="231F20"/>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111" name="object 26">
              <a:extLst>
                <a:ext uri="{FF2B5EF4-FFF2-40B4-BE49-F238E27FC236}">
                  <a16:creationId xmlns:a16="http://schemas.microsoft.com/office/drawing/2014/main" id="{BC1BD670-3A2B-4BEE-A4A0-5383EC8A4D55}"/>
                </a:ext>
              </a:extLst>
            </p:cNvPr>
            <p:cNvSpPr>
              <a:spLocks/>
            </p:cNvSpPr>
            <p:nvPr/>
          </p:nvSpPr>
          <p:spPr bwMode="auto">
            <a:xfrm>
              <a:off x="726478" y="2977819"/>
              <a:ext cx="416559" cy="751205"/>
            </a:xfrm>
            <a:custGeom>
              <a:avLst/>
              <a:gdLst>
                <a:gd name="T0" fmla="*/ 339216 w 416559"/>
                <a:gd name="T1" fmla="*/ 0 h 751204"/>
                <a:gd name="T2" fmla="*/ 76961 w 416559"/>
                <a:gd name="T3" fmla="*/ 0 h 751204"/>
                <a:gd name="T4" fmla="*/ 47004 w 416559"/>
                <a:gd name="T5" fmla="*/ 1916 h 751204"/>
                <a:gd name="T6" fmla="*/ 22540 w 416559"/>
                <a:gd name="T7" fmla="*/ 8875 h 751204"/>
                <a:gd name="T8" fmla="*/ 6047 w 416559"/>
                <a:gd name="T9" fmla="*/ 22690 h 751204"/>
                <a:gd name="T10" fmla="*/ 0 w 416559"/>
                <a:gd name="T11" fmla="*/ 45173 h 751204"/>
                <a:gd name="T12" fmla="*/ 0 w 416559"/>
                <a:gd name="T13" fmla="*/ 689521 h 751204"/>
                <a:gd name="T14" fmla="*/ 12213 w 416559"/>
                <a:gd name="T15" fmla="*/ 723645 h 751204"/>
                <a:gd name="T16" fmla="*/ 42270 w 416559"/>
                <a:gd name="T17" fmla="*/ 741995 h 751204"/>
                <a:gd name="T18" fmla="*/ 80297 w 416559"/>
                <a:gd name="T19" fmla="*/ 749437 h 751204"/>
                <a:gd name="T20" fmla="*/ 116420 w 416559"/>
                <a:gd name="T21" fmla="*/ 750836 h 751204"/>
                <a:gd name="T22" fmla="*/ 302463 w 416559"/>
                <a:gd name="T23" fmla="*/ 750836 h 751204"/>
                <a:gd name="T24" fmla="*/ 338163 w 416559"/>
                <a:gd name="T25" fmla="*/ 749685 h 751204"/>
                <a:gd name="T26" fmla="*/ 375261 w 416559"/>
                <a:gd name="T27" fmla="*/ 742657 h 751204"/>
                <a:gd name="T28" fmla="*/ 404388 w 416559"/>
                <a:gd name="T29" fmla="*/ 724390 h 751204"/>
                <a:gd name="T30" fmla="*/ 416178 w 416559"/>
                <a:gd name="T31" fmla="*/ 689521 h 751204"/>
                <a:gd name="T32" fmla="*/ 416178 w 416559"/>
                <a:gd name="T33" fmla="*/ 45173 h 751204"/>
                <a:gd name="T34" fmla="*/ 410131 w 416559"/>
                <a:gd name="T35" fmla="*/ 22690 h 751204"/>
                <a:gd name="T36" fmla="*/ 393638 w 416559"/>
                <a:gd name="T37" fmla="*/ 8875 h 751204"/>
                <a:gd name="T38" fmla="*/ 369174 w 416559"/>
                <a:gd name="T39" fmla="*/ 1916 h 751204"/>
                <a:gd name="T40" fmla="*/ 339216 w 416559"/>
                <a:gd name="T41" fmla="*/ 0 h 751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6559" h="751204">
                  <a:moveTo>
                    <a:pt x="339216" y="0"/>
                  </a:moveTo>
                  <a:lnTo>
                    <a:pt x="76961" y="0"/>
                  </a:lnTo>
                  <a:lnTo>
                    <a:pt x="47004" y="1916"/>
                  </a:lnTo>
                  <a:lnTo>
                    <a:pt x="22540" y="8875"/>
                  </a:lnTo>
                  <a:lnTo>
                    <a:pt x="6047" y="22690"/>
                  </a:lnTo>
                  <a:lnTo>
                    <a:pt x="0" y="45173"/>
                  </a:lnTo>
                  <a:lnTo>
                    <a:pt x="0" y="689521"/>
                  </a:lnTo>
                  <a:lnTo>
                    <a:pt x="12213" y="723645"/>
                  </a:lnTo>
                  <a:lnTo>
                    <a:pt x="42270" y="741995"/>
                  </a:lnTo>
                  <a:lnTo>
                    <a:pt x="80297" y="749437"/>
                  </a:lnTo>
                  <a:lnTo>
                    <a:pt x="116420" y="750836"/>
                  </a:lnTo>
                  <a:lnTo>
                    <a:pt x="302463" y="750836"/>
                  </a:lnTo>
                  <a:lnTo>
                    <a:pt x="338163" y="749685"/>
                  </a:lnTo>
                  <a:lnTo>
                    <a:pt x="375261" y="742657"/>
                  </a:lnTo>
                  <a:lnTo>
                    <a:pt x="404388" y="724390"/>
                  </a:lnTo>
                  <a:lnTo>
                    <a:pt x="416178" y="689521"/>
                  </a:lnTo>
                  <a:lnTo>
                    <a:pt x="416178" y="45173"/>
                  </a:lnTo>
                  <a:lnTo>
                    <a:pt x="410131" y="22690"/>
                  </a:lnTo>
                  <a:lnTo>
                    <a:pt x="393638" y="8875"/>
                  </a:lnTo>
                  <a:lnTo>
                    <a:pt x="369174" y="1916"/>
                  </a:lnTo>
                  <a:lnTo>
                    <a:pt x="339216"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2112" name="object 27">
              <a:extLst>
                <a:ext uri="{FF2B5EF4-FFF2-40B4-BE49-F238E27FC236}">
                  <a16:creationId xmlns:a16="http://schemas.microsoft.com/office/drawing/2014/main" id="{584F8C5A-6C67-4802-8C61-0FEED857F90B}"/>
                </a:ext>
              </a:extLst>
            </p:cNvPr>
            <p:cNvSpPr>
              <a:spLocks/>
            </p:cNvSpPr>
            <p:nvPr/>
          </p:nvSpPr>
          <p:spPr bwMode="auto">
            <a:xfrm>
              <a:off x="856576" y="2956979"/>
              <a:ext cx="156210" cy="8890"/>
            </a:xfrm>
            <a:custGeom>
              <a:avLst/>
              <a:gdLst>
                <a:gd name="T0" fmla="*/ 154038 w 156209"/>
                <a:gd name="T1" fmla="*/ 0 h 8889"/>
                <a:gd name="T2" fmla="*/ 1930 w 156209"/>
                <a:gd name="T3" fmla="*/ 0 h 8889"/>
                <a:gd name="T4" fmla="*/ 0 w 156209"/>
                <a:gd name="T5" fmla="*/ 1943 h 8889"/>
                <a:gd name="T6" fmla="*/ 0 w 156209"/>
                <a:gd name="T7" fmla="*/ 6705 h 8889"/>
                <a:gd name="T8" fmla="*/ 1930 w 156209"/>
                <a:gd name="T9" fmla="*/ 8636 h 8889"/>
                <a:gd name="T10" fmla="*/ 154038 w 156209"/>
                <a:gd name="T11" fmla="*/ 8636 h 8889"/>
                <a:gd name="T12" fmla="*/ 155981 w 156209"/>
                <a:gd name="T13" fmla="*/ 6705 h 8889"/>
                <a:gd name="T14" fmla="*/ 155981 w 156209"/>
                <a:gd name="T15" fmla="*/ 4318 h 8889"/>
                <a:gd name="T16" fmla="*/ 155981 w 156209"/>
                <a:gd name="T17" fmla="*/ 1943 h 8889"/>
                <a:gd name="T18" fmla="*/ 154038 w 156209"/>
                <a:gd name="T19" fmla="*/ 0 h 8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209" h="8889">
                  <a:moveTo>
                    <a:pt x="154038" y="0"/>
                  </a:moveTo>
                  <a:lnTo>
                    <a:pt x="1930" y="0"/>
                  </a:lnTo>
                  <a:lnTo>
                    <a:pt x="0" y="1943"/>
                  </a:lnTo>
                  <a:lnTo>
                    <a:pt x="0" y="6705"/>
                  </a:lnTo>
                  <a:lnTo>
                    <a:pt x="1930" y="8636"/>
                  </a:lnTo>
                  <a:lnTo>
                    <a:pt x="154038" y="8636"/>
                  </a:lnTo>
                  <a:lnTo>
                    <a:pt x="155981" y="6705"/>
                  </a:lnTo>
                  <a:lnTo>
                    <a:pt x="155981" y="4318"/>
                  </a:lnTo>
                  <a:lnTo>
                    <a:pt x="155981" y="1943"/>
                  </a:lnTo>
                  <a:lnTo>
                    <a:pt x="15403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2113" name="object 28">
              <a:extLst>
                <a:ext uri="{FF2B5EF4-FFF2-40B4-BE49-F238E27FC236}">
                  <a16:creationId xmlns:a16="http://schemas.microsoft.com/office/drawing/2014/main" id="{910E018E-2E0C-4E2B-A8D8-CB7332DCAC05}"/>
                </a:ext>
              </a:extLst>
            </p:cNvPr>
            <p:cNvSpPr>
              <a:spLocks/>
            </p:cNvSpPr>
            <p:nvPr/>
          </p:nvSpPr>
          <p:spPr bwMode="auto">
            <a:xfrm>
              <a:off x="856576" y="2956979"/>
              <a:ext cx="156210" cy="8890"/>
            </a:xfrm>
            <a:custGeom>
              <a:avLst/>
              <a:gdLst>
                <a:gd name="T0" fmla="*/ 155981 w 156209"/>
                <a:gd name="T1" fmla="*/ 4318 h 8889"/>
                <a:gd name="T2" fmla="*/ 155981 w 156209"/>
                <a:gd name="T3" fmla="*/ 6705 h 8889"/>
                <a:gd name="T4" fmla="*/ 154038 w 156209"/>
                <a:gd name="T5" fmla="*/ 8636 h 8889"/>
                <a:gd name="T6" fmla="*/ 151663 w 156209"/>
                <a:gd name="T7" fmla="*/ 8636 h 8889"/>
                <a:gd name="T8" fmla="*/ 4318 w 156209"/>
                <a:gd name="T9" fmla="*/ 8636 h 8889"/>
                <a:gd name="T10" fmla="*/ 1930 w 156209"/>
                <a:gd name="T11" fmla="*/ 8636 h 8889"/>
                <a:gd name="T12" fmla="*/ 0 w 156209"/>
                <a:gd name="T13" fmla="*/ 6705 h 8889"/>
                <a:gd name="T14" fmla="*/ 0 w 156209"/>
                <a:gd name="T15" fmla="*/ 4318 h 8889"/>
                <a:gd name="T16" fmla="*/ 0 w 156209"/>
                <a:gd name="T17" fmla="*/ 1943 h 8889"/>
                <a:gd name="T18" fmla="*/ 1930 w 156209"/>
                <a:gd name="T19" fmla="*/ 0 h 8889"/>
                <a:gd name="T20" fmla="*/ 4318 w 156209"/>
                <a:gd name="T21" fmla="*/ 0 h 8889"/>
                <a:gd name="T22" fmla="*/ 151663 w 156209"/>
                <a:gd name="T23" fmla="*/ 0 h 8889"/>
                <a:gd name="T24" fmla="*/ 154038 w 156209"/>
                <a:gd name="T25" fmla="*/ 0 h 8889"/>
                <a:gd name="T26" fmla="*/ 155981 w 156209"/>
                <a:gd name="T27" fmla="*/ 1943 h 8889"/>
                <a:gd name="T28" fmla="*/ 155981 w 156209"/>
                <a:gd name="T29" fmla="*/ 4318 h 8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6209" h="8889">
                  <a:moveTo>
                    <a:pt x="155981" y="4318"/>
                  </a:moveTo>
                  <a:lnTo>
                    <a:pt x="155981" y="6705"/>
                  </a:lnTo>
                  <a:lnTo>
                    <a:pt x="154038" y="8636"/>
                  </a:lnTo>
                  <a:lnTo>
                    <a:pt x="151663" y="8636"/>
                  </a:lnTo>
                  <a:lnTo>
                    <a:pt x="4318" y="8636"/>
                  </a:lnTo>
                  <a:lnTo>
                    <a:pt x="1930" y="8636"/>
                  </a:lnTo>
                  <a:lnTo>
                    <a:pt x="0" y="6705"/>
                  </a:lnTo>
                  <a:lnTo>
                    <a:pt x="0" y="4318"/>
                  </a:lnTo>
                  <a:lnTo>
                    <a:pt x="0" y="1943"/>
                  </a:lnTo>
                  <a:lnTo>
                    <a:pt x="1930" y="0"/>
                  </a:lnTo>
                  <a:lnTo>
                    <a:pt x="4318" y="0"/>
                  </a:lnTo>
                  <a:lnTo>
                    <a:pt x="151663" y="0"/>
                  </a:lnTo>
                  <a:lnTo>
                    <a:pt x="154038" y="0"/>
                  </a:lnTo>
                  <a:lnTo>
                    <a:pt x="155981" y="1943"/>
                  </a:lnTo>
                  <a:lnTo>
                    <a:pt x="155981" y="4318"/>
                  </a:lnTo>
                  <a:close/>
                </a:path>
              </a:pathLst>
            </a:custGeom>
            <a:noFill/>
            <a:ln w="3175">
              <a:solidFill>
                <a:srgbClr val="231F20"/>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pic>
          <p:nvPicPr>
            <p:cNvPr id="2114" name="object 29">
              <a:extLst>
                <a:ext uri="{FF2B5EF4-FFF2-40B4-BE49-F238E27FC236}">
                  <a16:creationId xmlns:a16="http://schemas.microsoft.com/office/drawing/2014/main" id="{9B67281A-B552-46DB-9B90-B334CACF7DB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2233" y="3031592"/>
              <a:ext cx="364667" cy="607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15" name="object 30">
              <a:extLst>
                <a:ext uri="{FF2B5EF4-FFF2-40B4-BE49-F238E27FC236}">
                  <a16:creationId xmlns:a16="http://schemas.microsoft.com/office/drawing/2014/main" id="{628748B0-3F04-4AD1-A8CF-41D373770FCA}"/>
                </a:ext>
              </a:extLst>
            </p:cNvPr>
            <p:cNvSpPr>
              <a:spLocks/>
            </p:cNvSpPr>
            <p:nvPr/>
          </p:nvSpPr>
          <p:spPr bwMode="auto">
            <a:xfrm>
              <a:off x="752233" y="3162630"/>
              <a:ext cx="360680" cy="476884"/>
            </a:xfrm>
            <a:custGeom>
              <a:avLst/>
              <a:gdLst>
                <a:gd name="T0" fmla="*/ 0 w 360680"/>
                <a:gd name="T1" fmla="*/ 0 h 476885"/>
                <a:gd name="T2" fmla="*/ 0 w 360680"/>
                <a:gd name="T3" fmla="*/ 476745 h 476885"/>
                <a:gd name="T4" fmla="*/ 360362 w 360680"/>
                <a:gd name="T5" fmla="*/ 476745 h 476885"/>
                <a:gd name="T6" fmla="*/ 352182 w 360680"/>
                <a:gd name="T7" fmla="*/ 425933 h 476885"/>
                <a:gd name="T8" fmla="*/ 338697 w 360680"/>
                <a:gd name="T9" fmla="*/ 376412 h 476885"/>
                <a:gd name="T10" fmla="*/ 320352 w 360680"/>
                <a:gd name="T11" fmla="*/ 327656 h 476885"/>
                <a:gd name="T12" fmla="*/ 297593 w 360680"/>
                <a:gd name="T13" fmla="*/ 279139 h 476885"/>
                <a:gd name="T14" fmla="*/ 270865 w 360680"/>
                <a:gd name="T15" fmla="*/ 230336 h 476885"/>
                <a:gd name="T16" fmla="*/ 240614 w 360680"/>
                <a:gd name="T17" fmla="*/ 180721 h 476885"/>
                <a:gd name="T18" fmla="*/ 206737 w 360680"/>
                <a:gd name="T19" fmla="*/ 133765 h 476885"/>
                <a:gd name="T20" fmla="*/ 169119 w 360680"/>
                <a:gd name="T21" fmla="*/ 93012 h 476885"/>
                <a:gd name="T22" fmla="*/ 128698 w 360680"/>
                <a:gd name="T23" fmla="*/ 58861 h 476885"/>
                <a:gd name="T24" fmla="*/ 86412 w 360680"/>
                <a:gd name="T25" fmla="*/ 31709 h 476885"/>
                <a:gd name="T26" fmla="*/ 43200 w 360680"/>
                <a:gd name="T27" fmla="*/ 11956 h 476885"/>
                <a:gd name="T28" fmla="*/ 0 w 360680"/>
                <a:gd name="T29" fmla="*/ 0 h 476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0680" h="476885">
                  <a:moveTo>
                    <a:pt x="0" y="0"/>
                  </a:moveTo>
                  <a:lnTo>
                    <a:pt x="0" y="476745"/>
                  </a:lnTo>
                  <a:lnTo>
                    <a:pt x="360362" y="476745"/>
                  </a:lnTo>
                  <a:lnTo>
                    <a:pt x="352182" y="425933"/>
                  </a:lnTo>
                  <a:lnTo>
                    <a:pt x="338697" y="376412"/>
                  </a:lnTo>
                  <a:lnTo>
                    <a:pt x="320352" y="327656"/>
                  </a:lnTo>
                  <a:lnTo>
                    <a:pt x="297593" y="279139"/>
                  </a:lnTo>
                  <a:lnTo>
                    <a:pt x="270865" y="230336"/>
                  </a:lnTo>
                  <a:lnTo>
                    <a:pt x="240614" y="180721"/>
                  </a:lnTo>
                  <a:lnTo>
                    <a:pt x="206737" y="133765"/>
                  </a:lnTo>
                  <a:lnTo>
                    <a:pt x="169119" y="93012"/>
                  </a:lnTo>
                  <a:lnTo>
                    <a:pt x="128698" y="58861"/>
                  </a:lnTo>
                  <a:lnTo>
                    <a:pt x="86412" y="31709"/>
                  </a:lnTo>
                  <a:lnTo>
                    <a:pt x="43200" y="11956"/>
                  </a:lnTo>
                  <a:lnTo>
                    <a:pt x="0" y="0"/>
                  </a:lnTo>
                  <a:close/>
                </a:path>
              </a:pathLst>
            </a:custGeom>
            <a:solidFill>
              <a:srgbClr val="4C4D4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2116" name="object 31">
              <a:extLst>
                <a:ext uri="{FF2B5EF4-FFF2-40B4-BE49-F238E27FC236}">
                  <a16:creationId xmlns:a16="http://schemas.microsoft.com/office/drawing/2014/main" id="{2E61DA26-F47E-4EF5-8046-FA308A08C5FB}"/>
                </a:ext>
              </a:extLst>
            </p:cNvPr>
            <p:cNvSpPr>
              <a:spLocks/>
            </p:cNvSpPr>
            <p:nvPr/>
          </p:nvSpPr>
          <p:spPr bwMode="auto">
            <a:xfrm>
              <a:off x="913193" y="3751732"/>
              <a:ext cx="43180" cy="43180"/>
            </a:xfrm>
            <a:custGeom>
              <a:avLst/>
              <a:gdLst>
                <a:gd name="T0" fmla="*/ 21374 w 43180"/>
                <a:gd name="T1" fmla="*/ 0 h 43179"/>
                <a:gd name="T2" fmla="*/ 13056 w 43180"/>
                <a:gd name="T3" fmla="*/ 1680 h 43179"/>
                <a:gd name="T4" fmla="*/ 6262 w 43180"/>
                <a:gd name="T5" fmla="*/ 6262 h 43179"/>
                <a:gd name="T6" fmla="*/ 1680 w 43180"/>
                <a:gd name="T7" fmla="*/ 13056 h 43179"/>
                <a:gd name="T8" fmla="*/ 0 w 43180"/>
                <a:gd name="T9" fmla="*/ 21374 h 43179"/>
                <a:gd name="T10" fmla="*/ 1680 w 43180"/>
                <a:gd name="T11" fmla="*/ 29691 h 43179"/>
                <a:gd name="T12" fmla="*/ 6262 w 43180"/>
                <a:gd name="T13" fmla="*/ 36485 h 43179"/>
                <a:gd name="T14" fmla="*/ 13056 w 43180"/>
                <a:gd name="T15" fmla="*/ 41067 h 43179"/>
                <a:gd name="T16" fmla="*/ 21374 w 43180"/>
                <a:gd name="T17" fmla="*/ 42748 h 43179"/>
                <a:gd name="T18" fmla="*/ 29691 w 43180"/>
                <a:gd name="T19" fmla="*/ 41067 h 43179"/>
                <a:gd name="T20" fmla="*/ 36485 w 43180"/>
                <a:gd name="T21" fmla="*/ 36485 h 43179"/>
                <a:gd name="T22" fmla="*/ 41067 w 43180"/>
                <a:gd name="T23" fmla="*/ 29691 h 43179"/>
                <a:gd name="T24" fmla="*/ 42748 w 43180"/>
                <a:gd name="T25" fmla="*/ 21374 h 43179"/>
                <a:gd name="T26" fmla="*/ 41067 w 43180"/>
                <a:gd name="T27" fmla="*/ 13056 h 43179"/>
                <a:gd name="T28" fmla="*/ 36485 w 43180"/>
                <a:gd name="T29" fmla="*/ 6262 h 43179"/>
                <a:gd name="T30" fmla="*/ 29691 w 43180"/>
                <a:gd name="T31" fmla="*/ 1680 h 43179"/>
                <a:gd name="T32" fmla="*/ 21374 w 43180"/>
                <a:gd name="T33" fmla="*/ 0 h 43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180" h="43179">
                  <a:moveTo>
                    <a:pt x="21374" y="0"/>
                  </a:moveTo>
                  <a:lnTo>
                    <a:pt x="13056" y="1680"/>
                  </a:lnTo>
                  <a:lnTo>
                    <a:pt x="6262" y="6262"/>
                  </a:lnTo>
                  <a:lnTo>
                    <a:pt x="1680" y="13056"/>
                  </a:lnTo>
                  <a:lnTo>
                    <a:pt x="0" y="21374"/>
                  </a:lnTo>
                  <a:lnTo>
                    <a:pt x="1680" y="29691"/>
                  </a:lnTo>
                  <a:lnTo>
                    <a:pt x="6262" y="36485"/>
                  </a:lnTo>
                  <a:lnTo>
                    <a:pt x="13056" y="41067"/>
                  </a:lnTo>
                  <a:lnTo>
                    <a:pt x="21374" y="42748"/>
                  </a:lnTo>
                  <a:lnTo>
                    <a:pt x="29691" y="41067"/>
                  </a:lnTo>
                  <a:lnTo>
                    <a:pt x="36485" y="36485"/>
                  </a:lnTo>
                  <a:lnTo>
                    <a:pt x="41067" y="29691"/>
                  </a:lnTo>
                  <a:lnTo>
                    <a:pt x="42748" y="21374"/>
                  </a:lnTo>
                  <a:lnTo>
                    <a:pt x="41067" y="13056"/>
                  </a:lnTo>
                  <a:lnTo>
                    <a:pt x="36485" y="6262"/>
                  </a:lnTo>
                  <a:lnTo>
                    <a:pt x="29691" y="1680"/>
                  </a:lnTo>
                  <a:lnTo>
                    <a:pt x="21374" y="0"/>
                  </a:lnTo>
                  <a:close/>
                </a:path>
              </a:pathLst>
            </a:custGeom>
            <a:solidFill>
              <a:srgbClr val="E2E3E4"/>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2117" name="object 32">
              <a:extLst>
                <a:ext uri="{FF2B5EF4-FFF2-40B4-BE49-F238E27FC236}">
                  <a16:creationId xmlns:a16="http://schemas.microsoft.com/office/drawing/2014/main" id="{A174864D-9CF6-4EE5-9E21-4C950AFB72E1}"/>
                </a:ext>
              </a:extLst>
            </p:cNvPr>
            <p:cNvSpPr>
              <a:spLocks/>
            </p:cNvSpPr>
            <p:nvPr/>
          </p:nvSpPr>
          <p:spPr bwMode="auto">
            <a:xfrm>
              <a:off x="913193" y="3751732"/>
              <a:ext cx="43180" cy="43180"/>
            </a:xfrm>
            <a:custGeom>
              <a:avLst/>
              <a:gdLst>
                <a:gd name="T0" fmla="*/ 42748 w 43180"/>
                <a:gd name="T1" fmla="*/ 21374 h 43179"/>
                <a:gd name="T2" fmla="*/ 41067 w 43180"/>
                <a:gd name="T3" fmla="*/ 29691 h 43179"/>
                <a:gd name="T4" fmla="*/ 36485 w 43180"/>
                <a:gd name="T5" fmla="*/ 36485 h 43179"/>
                <a:gd name="T6" fmla="*/ 29691 w 43180"/>
                <a:gd name="T7" fmla="*/ 41067 h 43179"/>
                <a:gd name="T8" fmla="*/ 21374 w 43180"/>
                <a:gd name="T9" fmla="*/ 42748 h 43179"/>
                <a:gd name="T10" fmla="*/ 13056 w 43180"/>
                <a:gd name="T11" fmla="*/ 41067 h 43179"/>
                <a:gd name="T12" fmla="*/ 6262 w 43180"/>
                <a:gd name="T13" fmla="*/ 36485 h 43179"/>
                <a:gd name="T14" fmla="*/ 1680 w 43180"/>
                <a:gd name="T15" fmla="*/ 29691 h 43179"/>
                <a:gd name="T16" fmla="*/ 0 w 43180"/>
                <a:gd name="T17" fmla="*/ 21374 h 43179"/>
                <a:gd name="T18" fmla="*/ 1680 w 43180"/>
                <a:gd name="T19" fmla="*/ 13056 h 43179"/>
                <a:gd name="T20" fmla="*/ 6262 w 43180"/>
                <a:gd name="T21" fmla="*/ 6262 h 43179"/>
                <a:gd name="T22" fmla="*/ 13056 w 43180"/>
                <a:gd name="T23" fmla="*/ 1680 h 43179"/>
                <a:gd name="T24" fmla="*/ 21374 w 43180"/>
                <a:gd name="T25" fmla="*/ 0 h 43179"/>
                <a:gd name="T26" fmla="*/ 29691 w 43180"/>
                <a:gd name="T27" fmla="*/ 1680 h 43179"/>
                <a:gd name="T28" fmla="*/ 36485 w 43180"/>
                <a:gd name="T29" fmla="*/ 6262 h 43179"/>
                <a:gd name="T30" fmla="*/ 41067 w 43180"/>
                <a:gd name="T31" fmla="*/ 13056 h 43179"/>
                <a:gd name="T32" fmla="*/ 42748 w 43180"/>
                <a:gd name="T33" fmla="*/ 21374 h 43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180" h="43179">
                  <a:moveTo>
                    <a:pt x="42748" y="21374"/>
                  </a:moveTo>
                  <a:lnTo>
                    <a:pt x="41067" y="29691"/>
                  </a:lnTo>
                  <a:lnTo>
                    <a:pt x="36485" y="36485"/>
                  </a:lnTo>
                  <a:lnTo>
                    <a:pt x="29691" y="41067"/>
                  </a:lnTo>
                  <a:lnTo>
                    <a:pt x="21374" y="42748"/>
                  </a:lnTo>
                  <a:lnTo>
                    <a:pt x="13056" y="41067"/>
                  </a:lnTo>
                  <a:lnTo>
                    <a:pt x="6262" y="36485"/>
                  </a:lnTo>
                  <a:lnTo>
                    <a:pt x="1680" y="29691"/>
                  </a:lnTo>
                  <a:lnTo>
                    <a:pt x="0" y="21374"/>
                  </a:lnTo>
                  <a:lnTo>
                    <a:pt x="1680" y="13056"/>
                  </a:lnTo>
                  <a:lnTo>
                    <a:pt x="6262" y="6262"/>
                  </a:lnTo>
                  <a:lnTo>
                    <a:pt x="13056" y="1680"/>
                  </a:lnTo>
                  <a:lnTo>
                    <a:pt x="21374" y="0"/>
                  </a:lnTo>
                  <a:lnTo>
                    <a:pt x="29691" y="1680"/>
                  </a:lnTo>
                  <a:lnTo>
                    <a:pt x="36485" y="6262"/>
                  </a:lnTo>
                  <a:lnTo>
                    <a:pt x="41067" y="13056"/>
                  </a:lnTo>
                  <a:lnTo>
                    <a:pt x="42748" y="21374"/>
                  </a:lnTo>
                  <a:close/>
                </a:path>
              </a:pathLst>
            </a:custGeom>
            <a:noFill/>
            <a:ln w="3175">
              <a:solidFill>
                <a:srgbClr val="231F20"/>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118" name="object 33">
              <a:extLst>
                <a:ext uri="{FF2B5EF4-FFF2-40B4-BE49-F238E27FC236}">
                  <a16:creationId xmlns:a16="http://schemas.microsoft.com/office/drawing/2014/main" id="{0A394802-10BC-4344-AAD4-821126C9B66A}"/>
                </a:ext>
              </a:extLst>
            </p:cNvPr>
            <p:cNvSpPr>
              <a:spLocks/>
            </p:cNvSpPr>
            <p:nvPr/>
          </p:nvSpPr>
          <p:spPr bwMode="auto">
            <a:xfrm>
              <a:off x="651509" y="3118065"/>
              <a:ext cx="1397000" cy="1397000"/>
            </a:xfrm>
            <a:custGeom>
              <a:avLst/>
              <a:gdLst>
                <a:gd name="T0" fmla="*/ 1396682 w 1397000"/>
                <a:gd name="T1" fmla="*/ 0 h 1397000"/>
                <a:gd name="T2" fmla="*/ 12 w 1397000"/>
                <a:gd name="T3" fmla="*/ 1396682 h 1397000"/>
                <a:gd name="T4" fmla="*/ 0 w 1397000"/>
                <a:gd name="T5" fmla="*/ 0 h 1397000"/>
                <a:gd name="T6" fmla="*/ 1396682 w 1397000"/>
                <a:gd name="T7" fmla="*/ 1396682 h 1397000"/>
              </a:gdLst>
              <a:ahLst/>
              <a:cxnLst>
                <a:cxn ang="0">
                  <a:pos x="T0" y="T1"/>
                </a:cxn>
                <a:cxn ang="0">
                  <a:pos x="T2" y="T3"/>
                </a:cxn>
                <a:cxn ang="0">
                  <a:pos x="T4" y="T5"/>
                </a:cxn>
                <a:cxn ang="0">
                  <a:pos x="T6" y="T7"/>
                </a:cxn>
              </a:cxnLst>
              <a:rect l="0" t="0" r="r" b="b"/>
              <a:pathLst>
                <a:path w="1397000" h="1397000">
                  <a:moveTo>
                    <a:pt x="1396682" y="0"/>
                  </a:moveTo>
                  <a:lnTo>
                    <a:pt x="12" y="1396682"/>
                  </a:lnTo>
                </a:path>
                <a:path w="1397000" h="1397000">
                  <a:moveTo>
                    <a:pt x="0" y="0"/>
                  </a:moveTo>
                  <a:lnTo>
                    <a:pt x="1396682" y="1396682"/>
                  </a:lnTo>
                </a:path>
              </a:pathLst>
            </a:custGeom>
            <a:noFill/>
            <a:ln w="45986">
              <a:solidFill>
                <a:srgbClr val="ED1C24"/>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grpSp>
      <p:pic>
        <p:nvPicPr>
          <p:cNvPr id="2059" name="object 34">
            <a:extLst>
              <a:ext uri="{FF2B5EF4-FFF2-40B4-BE49-F238E27FC236}">
                <a16:creationId xmlns:a16="http://schemas.microsoft.com/office/drawing/2014/main" id="{409FB738-A603-490F-A7F4-47FB3739E91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97200" y="1700213"/>
            <a:ext cx="993775" cy="353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60" name="object 35">
            <a:extLst>
              <a:ext uri="{FF2B5EF4-FFF2-40B4-BE49-F238E27FC236}">
                <a16:creationId xmlns:a16="http://schemas.microsoft.com/office/drawing/2014/main" id="{B4BC2C42-BA1B-415D-88D4-1D60933904FF}"/>
              </a:ext>
            </a:extLst>
          </p:cNvPr>
          <p:cNvGrpSpPr>
            <a:grpSpLocks/>
          </p:cNvGrpSpPr>
          <p:nvPr/>
        </p:nvGrpSpPr>
        <p:grpSpPr bwMode="auto">
          <a:xfrm>
            <a:off x="6848475" y="1182688"/>
            <a:ext cx="3059113" cy="3003550"/>
            <a:chOff x="6847738" y="1183398"/>
            <a:chExt cx="3060065" cy="3003550"/>
          </a:xfrm>
        </p:grpSpPr>
        <p:pic>
          <p:nvPicPr>
            <p:cNvPr id="2102" name="object 36">
              <a:extLst>
                <a:ext uri="{FF2B5EF4-FFF2-40B4-BE49-F238E27FC236}">
                  <a16:creationId xmlns:a16="http://schemas.microsoft.com/office/drawing/2014/main" id="{67C47965-C262-4A7E-A85F-A18759A5837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133725" y="1206220"/>
              <a:ext cx="773530" cy="92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3" name="object 37">
              <a:extLst>
                <a:ext uri="{FF2B5EF4-FFF2-40B4-BE49-F238E27FC236}">
                  <a16:creationId xmlns:a16="http://schemas.microsoft.com/office/drawing/2014/main" id="{246471BF-ED9B-499F-9874-7F7BBBB7A31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47738" y="1183398"/>
              <a:ext cx="2885744" cy="2039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04" name="object 38">
              <a:extLst>
                <a:ext uri="{FF2B5EF4-FFF2-40B4-BE49-F238E27FC236}">
                  <a16:creationId xmlns:a16="http://schemas.microsoft.com/office/drawing/2014/main" id="{FCDD792F-7D05-411E-A080-5E5F9BB7120E}"/>
                </a:ext>
              </a:extLst>
            </p:cNvPr>
            <p:cNvSpPr>
              <a:spLocks/>
            </p:cNvSpPr>
            <p:nvPr/>
          </p:nvSpPr>
          <p:spPr bwMode="auto">
            <a:xfrm>
              <a:off x="7010781" y="3193923"/>
              <a:ext cx="2858770" cy="993140"/>
            </a:xfrm>
            <a:custGeom>
              <a:avLst/>
              <a:gdLst>
                <a:gd name="T0" fmla="*/ 2858516 w 2858770"/>
                <a:gd name="T1" fmla="*/ 0 h 993139"/>
                <a:gd name="T2" fmla="*/ 0 w 2858770"/>
                <a:gd name="T3" fmla="*/ 0 h 993139"/>
                <a:gd name="T4" fmla="*/ 0 w 2858770"/>
                <a:gd name="T5" fmla="*/ 992631 h 993139"/>
                <a:gd name="T6" fmla="*/ 2858516 w 2858770"/>
                <a:gd name="T7" fmla="*/ 992631 h 993139"/>
                <a:gd name="T8" fmla="*/ 2858516 w 2858770"/>
                <a:gd name="T9" fmla="*/ 0 h 993139"/>
              </a:gdLst>
              <a:ahLst/>
              <a:cxnLst>
                <a:cxn ang="0">
                  <a:pos x="T0" y="T1"/>
                </a:cxn>
                <a:cxn ang="0">
                  <a:pos x="T2" y="T3"/>
                </a:cxn>
                <a:cxn ang="0">
                  <a:pos x="T4" y="T5"/>
                </a:cxn>
                <a:cxn ang="0">
                  <a:pos x="T6" y="T7"/>
                </a:cxn>
                <a:cxn ang="0">
                  <a:pos x="T8" y="T9"/>
                </a:cxn>
              </a:cxnLst>
              <a:rect l="0" t="0" r="r" b="b"/>
              <a:pathLst>
                <a:path w="2858770" h="993139">
                  <a:moveTo>
                    <a:pt x="2858516" y="0"/>
                  </a:moveTo>
                  <a:lnTo>
                    <a:pt x="0" y="0"/>
                  </a:lnTo>
                  <a:lnTo>
                    <a:pt x="0" y="992631"/>
                  </a:lnTo>
                  <a:lnTo>
                    <a:pt x="2858516" y="992631"/>
                  </a:lnTo>
                  <a:lnTo>
                    <a:pt x="285851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105" name="object 39">
              <a:extLst>
                <a:ext uri="{FF2B5EF4-FFF2-40B4-BE49-F238E27FC236}">
                  <a16:creationId xmlns:a16="http://schemas.microsoft.com/office/drawing/2014/main" id="{2DE3DD9F-40D8-4FF0-B1A1-D084DF8E655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38327" y="3216097"/>
              <a:ext cx="1024686" cy="887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6" name="object 40">
              <a:extLst>
                <a:ext uri="{FF2B5EF4-FFF2-40B4-BE49-F238E27FC236}">
                  <a16:creationId xmlns:a16="http://schemas.microsoft.com/office/drawing/2014/main" id="{5928D2ED-07B1-4485-9D25-99F53B04D385}"/>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576094" y="3254857"/>
              <a:ext cx="1102156" cy="847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61" name="object 41">
            <a:extLst>
              <a:ext uri="{FF2B5EF4-FFF2-40B4-BE49-F238E27FC236}">
                <a16:creationId xmlns:a16="http://schemas.microsoft.com/office/drawing/2014/main" id="{E9FE6D58-7A6D-4B70-AEE1-CF93DC5A17DB}"/>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30275" y="6543675"/>
            <a:ext cx="2284413"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2" name="object 42">
            <a:extLst>
              <a:ext uri="{FF2B5EF4-FFF2-40B4-BE49-F238E27FC236}">
                <a16:creationId xmlns:a16="http://schemas.microsoft.com/office/drawing/2014/main" id="{E95345ED-38E3-4461-A83D-BE435B824CFA}"/>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565400" y="12606338"/>
            <a:ext cx="2293938"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3" name="object 43">
            <a:extLst>
              <a:ext uri="{FF2B5EF4-FFF2-40B4-BE49-F238E27FC236}">
                <a16:creationId xmlns:a16="http://schemas.microsoft.com/office/drawing/2014/main" id="{817617CC-FD3C-4C2C-A8EC-83F762760FFD}"/>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358063" y="4313238"/>
            <a:ext cx="973137"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4" name="object 44">
            <a:extLst>
              <a:ext uri="{FF2B5EF4-FFF2-40B4-BE49-F238E27FC236}">
                <a16:creationId xmlns:a16="http://schemas.microsoft.com/office/drawing/2014/main" id="{894D5BAD-B8A8-4C2A-BC84-E3D6B19AE058}"/>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578850" y="4284663"/>
            <a:ext cx="7715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5" name="object 45">
            <a:extLst>
              <a:ext uri="{FF2B5EF4-FFF2-40B4-BE49-F238E27FC236}">
                <a16:creationId xmlns:a16="http://schemas.microsoft.com/office/drawing/2014/main" id="{96D1FE6A-122C-4501-A037-EC92459EB23B}"/>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602288" y="5600700"/>
            <a:ext cx="930275" cy="309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object 46">
            <a:extLst>
              <a:ext uri="{FF2B5EF4-FFF2-40B4-BE49-F238E27FC236}">
                <a16:creationId xmlns:a16="http://schemas.microsoft.com/office/drawing/2014/main" id="{7A7FB7CE-4139-4946-BAF5-45C1F304FC8E}"/>
              </a:ext>
            </a:extLst>
          </p:cNvPr>
          <p:cNvSpPr txBox="1"/>
          <p:nvPr/>
        </p:nvSpPr>
        <p:spPr>
          <a:xfrm>
            <a:off x="3683000" y="5503863"/>
            <a:ext cx="1701800" cy="1885131"/>
          </a:xfrm>
          <a:prstGeom prst="rect">
            <a:avLst/>
          </a:prstGeom>
        </p:spPr>
        <p:txBody>
          <a:bodyPr lIns="0" tIns="63500" rIns="0" bIns="0" rtlCol="1">
            <a:spAutoFit/>
          </a:bodyPr>
          <a:lstStyle>
            <a:lvl1pPr marL="184150"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ts val="2000"/>
              </a:lnSpc>
              <a:spcBef>
                <a:spcPts val="500"/>
              </a:spcBef>
            </a:pPr>
            <a:r>
              <a:rPr lang="ar" sz="2000" b="1" dirty="0">
                <a:solidFill>
                  <a:srgbClr val="B72026"/>
                </a:solidFill>
                <a:cs typeface="Arial" panose="020B0604020202020204" pitchFamily="34" charset="0"/>
              </a:rPr>
              <a:t>8 </a:t>
            </a:r>
            <a:r>
              <a:rPr lang="ar" dirty="0">
                <a:solidFill>
                  <a:srgbClr val="231F20"/>
                </a:solidFill>
                <a:cs typeface="Arial" panose="020B0604020202020204" pitchFamily="34" charset="0"/>
              </a:rPr>
              <a:t>ارتدِ </a:t>
            </a:r>
            <a:r>
              <a:rPr lang="ar" dirty="0">
                <a:solidFill>
                  <a:srgbClr val="C00000"/>
                </a:solidFill>
                <a:cs typeface="Arial" panose="020B0604020202020204" pitchFamily="34" charset="0"/>
              </a:rPr>
              <a:t>رداءً واقيًا</a:t>
            </a:r>
            <a:r>
              <a:rPr lang="ar" dirty="0">
                <a:solidFill>
                  <a:srgbClr val="231F20"/>
                </a:solidFill>
                <a:cs typeface="Arial" panose="020B0604020202020204" pitchFamily="34" charset="0"/>
              </a:rPr>
              <a:t> غير قابل للاستعمال مرةً أخرى</a:t>
            </a:r>
            <a:endParaRPr lang="en-US" altLang="en-US" dirty="0">
              <a:solidFill>
                <a:srgbClr val="000000"/>
              </a:solidFill>
              <a:cs typeface="Arial" panose="020B0604020202020204" pitchFamily="34" charset="0"/>
            </a:endParaRPr>
          </a:p>
          <a:p>
            <a:pPr algn="just" rtl="1" eaLnBrk="1" hangingPunct="1">
              <a:lnSpc>
                <a:spcPts val="1688"/>
              </a:lnSpc>
            </a:pPr>
            <a:r>
              <a:rPr lang="ar" sz="1500" dirty="0">
                <a:solidFill>
                  <a:srgbClr val="231F20"/>
                </a:solidFill>
                <a:cs typeface="Arial" panose="020B0604020202020204" pitchFamily="34" charset="0"/>
              </a:rPr>
              <a:t>مصنوع</a:t>
            </a:r>
            <a:r>
              <a:rPr lang="ar-EG" sz="1500">
                <a:solidFill>
                  <a:srgbClr val="231F20"/>
                </a:solidFill>
                <a:cs typeface="Arial" panose="020B0604020202020204" pitchFamily="34" charset="0"/>
              </a:rPr>
              <a:t>ًا</a:t>
            </a:r>
            <a:r>
              <a:rPr lang="ar" sz="1500">
                <a:solidFill>
                  <a:srgbClr val="231F20"/>
                </a:solidFill>
                <a:cs typeface="Arial" panose="020B0604020202020204" pitchFamily="34" charset="0"/>
              </a:rPr>
              <a:t> </a:t>
            </a:r>
            <a:r>
              <a:rPr lang="ar" sz="1500" dirty="0">
                <a:solidFill>
                  <a:srgbClr val="231F20"/>
                </a:solidFill>
                <a:cs typeface="Arial" panose="020B0604020202020204" pitchFamily="34" charset="0"/>
              </a:rPr>
              <a:t>من قماش</a:t>
            </a:r>
            <a:endParaRPr lang="en-US" altLang="en-US" sz="1500" dirty="0">
              <a:solidFill>
                <a:srgbClr val="000000"/>
              </a:solidFill>
              <a:cs typeface="Arial" panose="020B0604020202020204" pitchFamily="34" charset="0"/>
            </a:endParaRPr>
          </a:p>
          <a:p>
            <a:pPr algn="just" rtl="1" eaLnBrk="1" hangingPunct="1">
              <a:lnSpc>
                <a:spcPts val="1600"/>
              </a:lnSpc>
              <a:spcBef>
                <a:spcPts val="125"/>
              </a:spcBef>
            </a:pPr>
            <a:r>
              <a:rPr lang="ar" sz="1500" dirty="0">
                <a:solidFill>
                  <a:srgbClr val="231F20"/>
                </a:solidFill>
                <a:cs typeface="Arial" panose="020B0604020202020204" pitchFamily="34" charset="0"/>
              </a:rPr>
              <a:t>مُختبر من حيث مقاومة نفاد الدم أو سوائل الجسم</a:t>
            </a:r>
            <a:endParaRPr lang="en-US" altLang="en-US" sz="1500" dirty="0">
              <a:solidFill>
                <a:srgbClr val="000000"/>
              </a:solidFill>
              <a:cs typeface="Arial" panose="020B0604020202020204" pitchFamily="34" charset="0"/>
            </a:endParaRPr>
          </a:p>
          <a:p>
            <a:pPr algn="just" rtl="1" eaLnBrk="1" hangingPunct="1">
              <a:lnSpc>
                <a:spcPts val="1600"/>
              </a:lnSpc>
            </a:pPr>
            <a:r>
              <a:rPr lang="en" sz="1500" b="1" dirty="0">
                <a:solidFill>
                  <a:srgbClr val="B72026"/>
                </a:solidFill>
                <a:cs typeface="Arial" panose="020B0604020202020204" pitchFamily="34" charset="0"/>
              </a:rPr>
              <a:t>أو </a:t>
            </a:r>
            <a:r>
              <a:rPr lang="ar" sz="1500" dirty="0">
                <a:cs typeface="Arial" panose="020B0604020202020204" pitchFamily="34" charset="0"/>
              </a:rPr>
              <a:t>الممرضات المنقولة عن طريق الدم.</a:t>
            </a:r>
            <a:endParaRPr lang="en-US" altLang="en-US" sz="1500" dirty="0">
              <a:cs typeface="Arial" panose="020B0604020202020204" pitchFamily="34" charset="0"/>
            </a:endParaRPr>
          </a:p>
        </p:txBody>
      </p:sp>
      <p:sp>
        <p:nvSpPr>
          <p:cNvPr id="47" name="object 47">
            <a:extLst>
              <a:ext uri="{FF2B5EF4-FFF2-40B4-BE49-F238E27FC236}">
                <a16:creationId xmlns:a16="http://schemas.microsoft.com/office/drawing/2014/main" id="{0FEB8EA0-E359-41C7-93C8-DFCBD9B377FD}"/>
              </a:ext>
            </a:extLst>
          </p:cNvPr>
          <p:cNvSpPr txBox="1"/>
          <p:nvPr/>
        </p:nvSpPr>
        <p:spPr>
          <a:xfrm>
            <a:off x="7620000" y="5503863"/>
            <a:ext cx="1670050" cy="330200"/>
          </a:xfrm>
          <a:prstGeom prst="rect">
            <a:avLst/>
          </a:prstGeom>
        </p:spPr>
        <p:txBody>
          <a:bodyPr lIns="0" tIns="12700" rIns="0" bIns="0" rtlCol="1">
            <a:spAutoFit/>
          </a:bodyPr>
          <a:lstStyle/>
          <a:p>
            <a:pPr marL="12700" rtl="1" eaLnBrk="1" fontAlgn="auto" hangingPunct="1">
              <a:spcBef>
                <a:spcPts val="100"/>
              </a:spcBef>
              <a:spcAft>
                <a:spcPts val="0"/>
              </a:spcAft>
              <a:defRPr/>
            </a:pPr>
            <a:r>
              <a:rPr lang="ar" sz="2000" b="1" kern="0" spc="-165" dirty="0">
                <a:solidFill>
                  <a:srgbClr val="B72026"/>
                </a:solidFill>
                <a:latin typeface="Arial"/>
                <a:cs typeface="Arial"/>
              </a:rPr>
              <a:t>9</a:t>
            </a:r>
            <a:r>
              <a:rPr lang="ar" kern="0" spc="-200" dirty="0">
                <a:solidFill>
                  <a:srgbClr val="231F20"/>
                </a:solidFill>
                <a:latin typeface="Arial"/>
                <a:cs typeface="Arial"/>
              </a:rPr>
              <a:t> ارتدِ </a:t>
            </a:r>
            <a:r>
              <a:rPr lang="ar" kern="0" spc="-200" dirty="0">
                <a:solidFill>
                  <a:srgbClr val="C00000"/>
                </a:solidFill>
                <a:latin typeface="Arial"/>
                <a:cs typeface="Arial"/>
              </a:rPr>
              <a:t>كمامة الوجه.</a:t>
            </a:r>
            <a:endParaRPr kern="0" dirty="0">
              <a:solidFill>
                <a:srgbClr val="C00000"/>
              </a:solidFill>
              <a:latin typeface="Arial"/>
              <a:cs typeface="Arial"/>
            </a:endParaRPr>
          </a:p>
        </p:txBody>
      </p:sp>
      <p:pic>
        <p:nvPicPr>
          <p:cNvPr id="2068" name="object 48">
            <a:extLst>
              <a:ext uri="{FF2B5EF4-FFF2-40B4-BE49-F238E27FC236}">
                <a16:creationId xmlns:a16="http://schemas.microsoft.com/office/drawing/2014/main" id="{AAB686ED-0682-44BF-8A11-6B31B44B060B}"/>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44513" y="10374313"/>
            <a:ext cx="1857375"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9" name="object 49">
            <a:extLst>
              <a:ext uri="{FF2B5EF4-FFF2-40B4-BE49-F238E27FC236}">
                <a16:creationId xmlns:a16="http://schemas.microsoft.com/office/drawing/2014/main" id="{AF112F0F-D82E-4302-B065-AF73D058573E}"/>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500313" y="10358438"/>
            <a:ext cx="1619250"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0" name="object 50">
            <a:extLst>
              <a:ext uri="{FF2B5EF4-FFF2-40B4-BE49-F238E27FC236}">
                <a16:creationId xmlns:a16="http://schemas.microsoft.com/office/drawing/2014/main" id="{A53287E0-B7C0-4016-89E0-2C98E2BCB460}"/>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546975" y="6134100"/>
            <a:ext cx="2425700"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71" name="object 51">
            <a:extLst>
              <a:ext uri="{FF2B5EF4-FFF2-40B4-BE49-F238E27FC236}">
                <a16:creationId xmlns:a16="http://schemas.microsoft.com/office/drawing/2014/main" id="{679DE5D6-634B-436A-91FB-6F88A9E8DA4C}"/>
              </a:ext>
            </a:extLst>
          </p:cNvPr>
          <p:cNvGrpSpPr>
            <a:grpSpLocks/>
          </p:cNvGrpSpPr>
          <p:nvPr/>
        </p:nvGrpSpPr>
        <p:grpSpPr bwMode="auto">
          <a:xfrm>
            <a:off x="4310063" y="10364788"/>
            <a:ext cx="3340100" cy="1806575"/>
            <a:chOff x="4310532" y="10365428"/>
            <a:chExt cx="3340100" cy="1806575"/>
          </a:xfrm>
        </p:grpSpPr>
        <p:pic>
          <p:nvPicPr>
            <p:cNvPr id="2099" name="object 52">
              <a:extLst>
                <a:ext uri="{FF2B5EF4-FFF2-40B4-BE49-F238E27FC236}">
                  <a16:creationId xmlns:a16="http://schemas.microsoft.com/office/drawing/2014/main" id="{7C43C652-68E0-4DE4-8993-C53401002EA2}"/>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310532" y="10390733"/>
              <a:ext cx="1601698" cy="178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0" name="object 53">
              <a:extLst>
                <a:ext uri="{FF2B5EF4-FFF2-40B4-BE49-F238E27FC236}">
                  <a16:creationId xmlns:a16="http://schemas.microsoft.com/office/drawing/2014/main" id="{336F194E-0F22-4A5B-BE06-5FD417ADA2B3}"/>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019901" y="10365428"/>
              <a:ext cx="1630387" cy="1802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01" name="object 54">
              <a:extLst>
                <a:ext uri="{FF2B5EF4-FFF2-40B4-BE49-F238E27FC236}">
                  <a16:creationId xmlns:a16="http://schemas.microsoft.com/office/drawing/2014/main" id="{1EF0E2D8-78DE-44B8-B83B-936F4CE787B1}"/>
                </a:ext>
              </a:extLst>
            </p:cNvPr>
            <p:cNvSpPr>
              <a:spLocks/>
            </p:cNvSpPr>
            <p:nvPr/>
          </p:nvSpPr>
          <p:spPr bwMode="auto">
            <a:xfrm>
              <a:off x="5723889" y="10542397"/>
              <a:ext cx="468630" cy="388620"/>
            </a:xfrm>
            <a:custGeom>
              <a:avLst/>
              <a:gdLst>
                <a:gd name="T0" fmla="*/ 468122 w 468629"/>
                <a:gd name="T1" fmla="*/ 0 h 388620"/>
                <a:gd name="T2" fmla="*/ 0 w 468629"/>
                <a:gd name="T3" fmla="*/ 0 h 388620"/>
                <a:gd name="T4" fmla="*/ 0 w 468629"/>
                <a:gd name="T5" fmla="*/ 388365 h 388620"/>
                <a:gd name="T6" fmla="*/ 468122 w 468629"/>
                <a:gd name="T7" fmla="*/ 388365 h 388620"/>
                <a:gd name="T8" fmla="*/ 468122 w 468629"/>
                <a:gd name="T9" fmla="*/ 0 h 388620"/>
              </a:gdLst>
              <a:ahLst/>
              <a:cxnLst>
                <a:cxn ang="0">
                  <a:pos x="T0" y="T1"/>
                </a:cxn>
                <a:cxn ang="0">
                  <a:pos x="T2" y="T3"/>
                </a:cxn>
                <a:cxn ang="0">
                  <a:pos x="T4" y="T5"/>
                </a:cxn>
                <a:cxn ang="0">
                  <a:pos x="T6" y="T7"/>
                </a:cxn>
                <a:cxn ang="0">
                  <a:pos x="T8" y="T9"/>
                </a:cxn>
              </a:cxnLst>
              <a:rect l="0" t="0" r="r" b="b"/>
              <a:pathLst>
                <a:path w="468629" h="388620">
                  <a:moveTo>
                    <a:pt x="468122" y="0"/>
                  </a:moveTo>
                  <a:lnTo>
                    <a:pt x="0" y="0"/>
                  </a:lnTo>
                  <a:lnTo>
                    <a:pt x="0" y="388365"/>
                  </a:lnTo>
                  <a:lnTo>
                    <a:pt x="468122" y="388365"/>
                  </a:lnTo>
                  <a:lnTo>
                    <a:pt x="46812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grpSp>
      <p:pic>
        <p:nvPicPr>
          <p:cNvPr id="2072" name="object 55">
            <a:extLst>
              <a:ext uri="{FF2B5EF4-FFF2-40B4-BE49-F238E27FC236}">
                <a16:creationId xmlns:a16="http://schemas.microsoft.com/office/drawing/2014/main" id="{E6F76FD3-AAE7-4C72-9FCB-273FAE7538C2}"/>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056688" y="9021763"/>
            <a:ext cx="941387"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object 56">
            <a:extLst>
              <a:ext uri="{FF2B5EF4-FFF2-40B4-BE49-F238E27FC236}">
                <a16:creationId xmlns:a16="http://schemas.microsoft.com/office/drawing/2014/main" id="{EC6DE66E-9800-4FE5-BE61-DCCA34176D96}"/>
              </a:ext>
            </a:extLst>
          </p:cNvPr>
          <p:cNvSpPr txBox="1"/>
          <p:nvPr/>
        </p:nvSpPr>
        <p:spPr>
          <a:xfrm>
            <a:off x="2481717" y="766763"/>
            <a:ext cx="1906587" cy="1090042"/>
          </a:xfrm>
          <a:prstGeom prst="rect">
            <a:avLst/>
          </a:prstGeom>
        </p:spPr>
        <p:txBody>
          <a:bodyPr lIns="0" tIns="63500" rIns="0" bIns="0" rtlCol="1">
            <a:spAutoFit/>
          </a:bodyPr>
          <a:lstStyle>
            <a:lvl1pPr marL="207963"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ts val="2000"/>
              </a:lnSpc>
              <a:spcBef>
                <a:spcPts val="500"/>
              </a:spcBef>
            </a:pPr>
            <a:r>
              <a:rPr lang="ar" b="1" dirty="0">
                <a:solidFill>
                  <a:srgbClr val="B72026"/>
                </a:solidFill>
                <a:cs typeface="Arial" panose="020B0604020202020204" pitchFamily="34" charset="0"/>
              </a:rPr>
              <a:t>2</a:t>
            </a:r>
            <a:r>
              <a:rPr lang="ar" sz="1600" dirty="0">
                <a:solidFill>
                  <a:srgbClr val="231F20"/>
                </a:solidFill>
                <a:cs typeface="Arial" panose="020B0604020202020204" pitchFamily="34" charset="0"/>
              </a:rPr>
              <a:t> ارتدِ </a:t>
            </a:r>
            <a:r>
              <a:rPr lang="ar" sz="1600" dirty="0">
                <a:solidFill>
                  <a:srgbClr val="C00000"/>
                </a:solidFill>
                <a:cs typeface="Arial" panose="020B0604020202020204" pitchFamily="34" charset="0"/>
              </a:rPr>
              <a:t>زي العمل (سكرابز) والأحذية </a:t>
            </a:r>
            <a:r>
              <a:rPr lang="ar" sz="1600" dirty="0">
                <a:cs typeface="Arial" panose="020B0604020202020204" pitchFamily="34" charset="0"/>
              </a:rPr>
              <a:t>المطاطية الطويلة الساق</a:t>
            </a:r>
            <a:r>
              <a:rPr lang="ar" sz="1400" baseline="37000" dirty="0">
                <a:solidFill>
                  <a:srgbClr val="231F20"/>
                </a:solidFill>
                <a:cs typeface="Arial" panose="020B0604020202020204" pitchFamily="34" charset="0"/>
              </a:rPr>
              <a:t>1</a:t>
            </a:r>
            <a:r>
              <a:rPr lang="ar" sz="1600" dirty="0">
                <a:solidFill>
                  <a:srgbClr val="231F20"/>
                </a:solidFill>
                <a:cs typeface="Arial" panose="020B0604020202020204" pitchFamily="34" charset="0"/>
              </a:rPr>
              <a:t> في غرفة تبديل الملابس.</a:t>
            </a:r>
            <a:endParaRPr lang="en-US" altLang="en-US" sz="1600" dirty="0">
              <a:solidFill>
                <a:srgbClr val="000000"/>
              </a:solidFill>
              <a:cs typeface="Arial" panose="020B0604020202020204" pitchFamily="34" charset="0"/>
            </a:endParaRPr>
          </a:p>
        </p:txBody>
      </p:sp>
      <p:sp>
        <p:nvSpPr>
          <p:cNvPr id="2074" name="object 57">
            <a:extLst>
              <a:ext uri="{FF2B5EF4-FFF2-40B4-BE49-F238E27FC236}">
                <a16:creationId xmlns:a16="http://schemas.microsoft.com/office/drawing/2014/main" id="{C6D69395-D91B-413A-A2CD-967E9D47EB27}"/>
              </a:ext>
            </a:extLst>
          </p:cNvPr>
          <p:cNvSpPr>
            <a:spLocks/>
          </p:cNvSpPr>
          <p:nvPr/>
        </p:nvSpPr>
        <p:spPr bwMode="auto">
          <a:xfrm>
            <a:off x="2392363" y="863600"/>
            <a:ext cx="0" cy="4306888"/>
          </a:xfrm>
          <a:custGeom>
            <a:avLst/>
            <a:gdLst>
              <a:gd name="T0" fmla="*/ 0 h 4305935"/>
              <a:gd name="T1" fmla="*/ 4305935 h 4305935"/>
            </a:gdLst>
            <a:ahLst/>
            <a:cxnLst>
              <a:cxn ang="0">
                <a:pos x="0" y="T0"/>
              </a:cxn>
              <a:cxn ang="0">
                <a:pos x="0" y="T1"/>
              </a:cxn>
            </a:cxnLst>
            <a:rect l="0" t="0" r="r" b="b"/>
            <a:pathLst>
              <a:path h="4305935">
                <a:moveTo>
                  <a:pt x="0" y="0"/>
                </a:moveTo>
                <a:lnTo>
                  <a:pt x="0" y="4305935"/>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75" name="object 58">
            <a:extLst>
              <a:ext uri="{FF2B5EF4-FFF2-40B4-BE49-F238E27FC236}">
                <a16:creationId xmlns:a16="http://schemas.microsoft.com/office/drawing/2014/main" id="{F7135683-023D-4B16-87EC-5753ABEB1727}"/>
              </a:ext>
            </a:extLst>
          </p:cNvPr>
          <p:cNvSpPr>
            <a:spLocks/>
          </p:cNvSpPr>
          <p:nvPr/>
        </p:nvSpPr>
        <p:spPr bwMode="auto">
          <a:xfrm>
            <a:off x="3368675" y="5621338"/>
            <a:ext cx="0" cy="3070225"/>
          </a:xfrm>
          <a:custGeom>
            <a:avLst/>
            <a:gdLst>
              <a:gd name="T0" fmla="*/ 0 h 3068954"/>
              <a:gd name="T1" fmla="*/ 3068828 h 3068954"/>
            </a:gdLst>
            <a:ahLst/>
            <a:cxnLst>
              <a:cxn ang="0">
                <a:pos x="0" y="T0"/>
              </a:cxn>
              <a:cxn ang="0">
                <a:pos x="0" y="T1"/>
              </a:cxn>
            </a:cxnLst>
            <a:rect l="0" t="0" r="r" b="b"/>
            <a:pathLst>
              <a:path h="3068954">
                <a:moveTo>
                  <a:pt x="0" y="0"/>
                </a:moveTo>
                <a:lnTo>
                  <a:pt x="0" y="3068828"/>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76" name="object 59">
            <a:extLst>
              <a:ext uri="{FF2B5EF4-FFF2-40B4-BE49-F238E27FC236}">
                <a16:creationId xmlns:a16="http://schemas.microsoft.com/office/drawing/2014/main" id="{DEC0532A-A1B3-4D82-85C1-7FD0F6A73D1C}"/>
              </a:ext>
            </a:extLst>
          </p:cNvPr>
          <p:cNvSpPr>
            <a:spLocks/>
          </p:cNvSpPr>
          <p:nvPr/>
        </p:nvSpPr>
        <p:spPr bwMode="auto">
          <a:xfrm>
            <a:off x="7064375" y="5621338"/>
            <a:ext cx="0" cy="3070225"/>
          </a:xfrm>
          <a:custGeom>
            <a:avLst/>
            <a:gdLst>
              <a:gd name="T0" fmla="*/ 0 h 3068954"/>
              <a:gd name="T1" fmla="*/ 3068828 h 3068954"/>
            </a:gdLst>
            <a:ahLst/>
            <a:cxnLst>
              <a:cxn ang="0">
                <a:pos x="0" y="T0"/>
              </a:cxn>
              <a:cxn ang="0">
                <a:pos x="0" y="T1"/>
              </a:cxn>
            </a:cxnLst>
            <a:rect l="0" t="0" r="r" b="b"/>
            <a:pathLst>
              <a:path h="3068954">
                <a:moveTo>
                  <a:pt x="0" y="0"/>
                </a:moveTo>
                <a:lnTo>
                  <a:pt x="0" y="3068828"/>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77" name="object 60">
            <a:extLst>
              <a:ext uri="{FF2B5EF4-FFF2-40B4-BE49-F238E27FC236}">
                <a16:creationId xmlns:a16="http://schemas.microsoft.com/office/drawing/2014/main" id="{5227ABF1-DC68-4933-84BD-D745CD9D3416}"/>
              </a:ext>
            </a:extLst>
          </p:cNvPr>
          <p:cNvSpPr>
            <a:spLocks/>
          </p:cNvSpPr>
          <p:nvPr/>
        </p:nvSpPr>
        <p:spPr bwMode="auto">
          <a:xfrm>
            <a:off x="720725" y="5402263"/>
            <a:ext cx="9251950" cy="0"/>
          </a:xfrm>
          <a:custGeom>
            <a:avLst/>
            <a:gdLst>
              <a:gd name="T0" fmla="*/ 0 w 9252585"/>
              <a:gd name="T1" fmla="*/ 9252077 w 9252585"/>
            </a:gdLst>
            <a:ahLst/>
            <a:cxnLst>
              <a:cxn ang="0">
                <a:pos x="T0" y="0"/>
              </a:cxn>
              <a:cxn ang="0">
                <a:pos x="T1" y="0"/>
              </a:cxn>
            </a:cxnLst>
            <a:rect l="0" t="0" r="r" b="b"/>
            <a:pathLst>
              <a:path w="9252585">
                <a:moveTo>
                  <a:pt x="0" y="0"/>
                </a:moveTo>
                <a:lnTo>
                  <a:pt x="9252077"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78" name="object 61">
            <a:extLst>
              <a:ext uri="{FF2B5EF4-FFF2-40B4-BE49-F238E27FC236}">
                <a16:creationId xmlns:a16="http://schemas.microsoft.com/office/drawing/2014/main" id="{91E52213-3516-4A26-965F-52044E1555EA}"/>
              </a:ext>
            </a:extLst>
          </p:cNvPr>
          <p:cNvSpPr>
            <a:spLocks/>
          </p:cNvSpPr>
          <p:nvPr/>
        </p:nvSpPr>
        <p:spPr bwMode="auto">
          <a:xfrm>
            <a:off x="720725" y="8799513"/>
            <a:ext cx="9251950" cy="0"/>
          </a:xfrm>
          <a:custGeom>
            <a:avLst/>
            <a:gdLst>
              <a:gd name="T0" fmla="*/ 0 w 9252585"/>
              <a:gd name="T1" fmla="*/ 9252077 w 9252585"/>
            </a:gdLst>
            <a:ahLst/>
            <a:cxnLst>
              <a:cxn ang="0">
                <a:pos x="T0" y="0"/>
              </a:cxn>
              <a:cxn ang="0">
                <a:pos x="T1" y="0"/>
              </a:cxn>
            </a:cxnLst>
            <a:rect l="0" t="0" r="r" b="b"/>
            <a:pathLst>
              <a:path w="9252585">
                <a:moveTo>
                  <a:pt x="0" y="0"/>
                </a:moveTo>
                <a:lnTo>
                  <a:pt x="9252077"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79" name="object 62">
            <a:extLst>
              <a:ext uri="{FF2B5EF4-FFF2-40B4-BE49-F238E27FC236}">
                <a16:creationId xmlns:a16="http://schemas.microsoft.com/office/drawing/2014/main" id="{1B84925E-E3CB-44AE-BE9C-028AE0D7C2D6}"/>
              </a:ext>
            </a:extLst>
          </p:cNvPr>
          <p:cNvSpPr>
            <a:spLocks/>
          </p:cNvSpPr>
          <p:nvPr/>
        </p:nvSpPr>
        <p:spPr bwMode="auto">
          <a:xfrm>
            <a:off x="720725" y="12268200"/>
            <a:ext cx="9251950" cy="0"/>
          </a:xfrm>
          <a:custGeom>
            <a:avLst/>
            <a:gdLst>
              <a:gd name="T0" fmla="*/ 0 w 9252585"/>
              <a:gd name="T1" fmla="*/ 9252077 w 9252585"/>
            </a:gdLst>
            <a:ahLst/>
            <a:cxnLst>
              <a:cxn ang="0">
                <a:pos x="T0" y="0"/>
              </a:cxn>
              <a:cxn ang="0">
                <a:pos x="T1" y="0"/>
              </a:cxn>
            </a:cxnLst>
            <a:rect l="0" t="0" r="r" b="b"/>
            <a:pathLst>
              <a:path w="9252585">
                <a:moveTo>
                  <a:pt x="0" y="0"/>
                </a:moveTo>
                <a:lnTo>
                  <a:pt x="9252077"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80" name="object 63">
            <a:extLst>
              <a:ext uri="{FF2B5EF4-FFF2-40B4-BE49-F238E27FC236}">
                <a16:creationId xmlns:a16="http://schemas.microsoft.com/office/drawing/2014/main" id="{338524A5-4D82-4C3B-924E-49B47C8C003A}"/>
              </a:ext>
            </a:extLst>
          </p:cNvPr>
          <p:cNvSpPr>
            <a:spLocks/>
          </p:cNvSpPr>
          <p:nvPr/>
        </p:nvSpPr>
        <p:spPr bwMode="auto">
          <a:xfrm>
            <a:off x="4460875" y="863600"/>
            <a:ext cx="0" cy="4306888"/>
          </a:xfrm>
          <a:custGeom>
            <a:avLst/>
            <a:gdLst>
              <a:gd name="T0" fmla="*/ 0 h 4305935"/>
              <a:gd name="T1" fmla="*/ 4305935 h 4305935"/>
            </a:gdLst>
            <a:ahLst/>
            <a:cxnLst>
              <a:cxn ang="0">
                <a:pos x="0" y="T0"/>
              </a:cxn>
              <a:cxn ang="0">
                <a:pos x="0" y="T1"/>
              </a:cxn>
            </a:cxnLst>
            <a:rect l="0" t="0" r="r" b="b"/>
            <a:pathLst>
              <a:path h="4305935">
                <a:moveTo>
                  <a:pt x="0" y="0"/>
                </a:moveTo>
                <a:lnTo>
                  <a:pt x="0" y="4305935"/>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81" name="object 64">
            <a:extLst>
              <a:ext uri="{FF2B5EF4-FFF2-40B4-BE49-F238E27FC236}">
                <a16:creationId xmlns:a16="http://schemas.microsoft.com/office/drawing/2014/main" id="{1FDBD41E-0361-4845-B039-1DE9A76A420C}"/>
              </a:ext>
            </a:extLst>
          </p:cNvPr>
          <p:cNvSpPr>
            <a:spLocks/>
          </p:cNvSpPr>
          <p:nvPr/>
        </p:nvSpPr>
        <p:spPr bwMode="auto">
          <a:xfrm>
            <a:off x="6727825" y="863600"/>
            <a:ext cx="0" cy="4306888"/>
          </a:xfrm>
          <a:custGeom>
            <a:avLst/>
            <a:gdLst>
              <a:gd name="T0" fmla="*/ 0 h 4305935"/>
              <a:gd name="T1" fmla="*/ 4305934 h 4305935"/>
            </a:gdLst>
            <a:ahLst/>
            <a:cxnLst>
              <a:cxn ang="0">
                <a:pos x="0" y="T0"/>
              </a:cxn>
              <a:cxn ang="0">
                <a:pos x="0" y="T1"/>
              </a:cxn>
            </a:cxnLst>
            <a:rect l="0" t="0" r="r" b="b"/>
            <a:pathLst>
              <a:path h="4305935">
                <a:moveTo>
                  <a:pt x="0" y="0"/>
                </a:moveTo>
                <a:lnTo>
                  <a:pt x="0" y="4305934"/>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65" name="object 65">
            <a:extLst>
              <a:ext uri="{FF2B5EF4-FFF2-40B4-BE49-F238E27FC236}">
                <a16:creationId xmlns:a16="http://schemas.microsoft.com/office/drawing/2014/main" id="{2BDAB109-F505-4F0C-8226-E1E446286E86}"/>
              </a:ext>
            </a:extLst>
          </p:cNvPr>
          <p:cNvSpPr txBox="1"/>
          <p:nvPr/>
        </p:nvSpPr>
        <p:spPr>
          <a:xfrm>
            <a:off x="7864475" y="8945563"/>
            <a:ext cx="1066800" cy="3077766"/>
          </a:xfrm>
          <a:prstGeom prst="rect">
            <a:avLst/>
          </a:prstGeom>
        </p:spPr>
        <p:txBody>
          <a:bodyPr lIns="0" tIns="12700" rIns="0" bIns="0" rtlCol="1">
            <a:spAutoFit/>
          </a:bodyPr>
          <a:lstStyle>
            <a:lvl1pPr marL="1270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ts val="2300"/>
              </a:lnSpc>
              <a:spcBef>
                <a:spcPts val="100"/>
              </a:spcBef>
            </a:pPr>
            <a:r>
              <a:rPr lang="ar" sz="2000" b="1" dirty="0">
                <a:solidFill>
                  <a:srgbClr val="B72026"/>
                </a:solidFill>
                <a:cs typeface="Arial" panose="020B0604020202020204" pitchFamily="34" charset="0"/>
              </a:rPr>
              <a:t>12</a:t>
            </a:r>
            <a:endParaRPr lang="en-US" altLang="en-US" sz="2000" dirty="0">
              <a:solidFill>
                <a:srgbClr val="000000"/>
              </a:solidFill>
              <a:cs typeface="Arial" panose="020B0604020202020204" pitchFamily="34" charset="0"/>
            </a:endParaRPr>
          </a:p>
          <a:p>
            <a:pPr rtl="1" eaLnBrk="1" hangingPunct="1">
              <a:lnSpc>
                <a:spcPts val="2000"/>
              </a:lnSpc>
              <a:spcBef>
                <a:spcPts val="100"/>
              </a:spcBef>
            </a:pPr>
            <a:r>
              <a:rPr lang="en" dirty="0">
                <a:solidFill>
                  <a:srgbClr val="231F20"/>
                </a:solidFill>
                <a:cs typeface="Arial" panose="020B0604020202020204" pitchFamily="34" charset="0"/>
              </a:rPr>
              <a:t>ارتدِ </a:t>
            </a:r>
            <a:r>
              <a:rPr lang="en" dirty="0">
                <a:solidFill>
                  <a:srgbClr val="C00000"/>
                </a:solidFill>
                <a:cs typeface="Arial" panose="020B0604020202020204" pitchFamily="34" charset="0"/>
              </a:rPr>
              <a:t>مئزرًا</a:t>
            </a:r>
            <a:r>
              <a:rPr lang="en" dirty="0">
                <a:solidFill>
                  <a:srgbClr val="231F20"/>
                </a:solidFill>
                <a:cs typeface="Arial" panose="020B0604020202020204" pitchFamily="34" charset="0"/>
              </a:rPr>
              <a:t> مقاومًا للماء وغير قابل للاستعمال مرةً أخرى</a:t>
            </a:r>
            <a:endParaRPr lang="en-US" altLang="en-US" dirty="0">
              <a:solidFill>
                <a:srgbClr val="000000"/>
              </a:solidFill>
              <a:cs typeface="Arial" panose="020B0604020202020204" pitchFamily="34" charset="0"/>
            </a:endParaRPr>
          </a:p>
          <a:p>
            <a:pPr rtl="1" eaLnBrk="1" hangingPunct="1">
              <a:lnSpc>
                <a:spcPts val="1600"/>
              </a:lnSpc>
              <a:spcBef>
                <a:spcPts val="325"/>
              </a:spcBef>
            </a:pPr>
            <a:r>
              <a:rPr lang="ar" sz="1500" dirty="0">
                <a:solidFill>
                  <a:srgbClr val="231F20"/>
                </a:solidFill>
                <a:cs typeface="Arial" panose="020B0604020202020204" pitchFamily="34" charset="0"/>
              </a:rPr>
              <a:t>(إذا لم يكن متوافرًا، استخدم مئزرًا شديد التحمل ومقاومًا للماء وقابلًا للاستعمال مرة أخرى).</a:t>
            </a:r>
            <a:endParaRPr lang="en-US" altLang="en-US" sz="1500" dirty="0">
              <a:solidFill>
                <a:srgbClr val="000000"/>
              </a:solidFill>
              <a:cs typeface="Arial" panose="020B0604020202020204" pitchFamily="34" charset="0"/>
            </a:endParaRPr>
          </a:p>
        </p:txBody>
      </p:sp>
      <p:sp>
        <p:nvSpPr>
          <p:cNvPr id="66" name="object 66">
            <a:extLst>
              <a:ext uri="{FF2B5EF4-FFF2-40B4-BE49-F238E27FC236}">
                <a16:creationId xmlns:a16="http://schemas.microsoft.com/office/drawing/2014/main" id="{00350436-85D9-400D-B18B-A40EBAB80B2A}"/>
              </a:ext>
            </a:extLst>
          </p:cNvPr>
          <p:cNvSpPr txBox="1"/>
          <p:nvPr/>
        </p:nvSpPr>
        <p:spPr>
          <a:xfrm>
            <a:off x="611188" y="12450763"/>
            <a:ext cx="1773237" cy="1346522"/>
          </a:xfrm>
          <a:prstGeom prst="rect">
            <a:avLst/>
          </a:prstGeom>
        </p:spPr>
        <p:txBody>
          <a:bodyPr lIns="0" tIns="63500" rIns="0" bIns="0" rtlCol="1">
            <a:spAutoFit/>
          </a:bodyPr>
          <a:lstStyle>
            <a:lvl1pPr marL="292100" indent="-280988"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ts val="2000"/>
              </a:lnSpc>
              <a:spcBef>
                <a:spcPts val="500"/>
              </a:spcBef>
            </a:pPr>
            <a:r>
              <a:rPr lang="ar" sz="2000" b="1" kern="0" spc="-215" dirty="0">
                <a:solidFill>
                  <a:srgbClr val="B72026"/>
                </a:solidFill>
                <a:latin typeface="Arial"/>
                <a:cs typeface="Arial"/>
              </a:rPr>
              <a:t>13 </a:t>
            </a:r>
            <a:r>
              <a:rPr lang="ar" dirty="0">
                <a:solidFill>
                  <a:srgbClr val="231F20"/>
                </a:solidFill>
                <a:cs typeface="Arial" panose="020B0604020202020204" pitchFamily="34" charset="0"/>
              </a:rPr>
              <a:t>ارتدِ زوجًا ثانيًا من </a:t>
            </a:r>
            <a:r>
              <a:rPr lang="ar" dirty="0">
                <a:solidFill>
                  <a:srgbClr val="C00000"/>
                </a:solidFill>
                <a:cs typeface="Arial" panose="020B0604020202020204" pitchFamily="34" charset="0"/>
              </a:rPr>
              <a:t>القفازات</a:t>
            </a:r>
            <a:r>
              <a:rPr lang="ar" dirty="0">
                <a:solidFill>
                  <a:srgbClr val="231F20"/>
                </a:solidFill>
                <a:cs typeface="Arial" panose="020B0604020202020204" pitchFamily="34" charset="0"/>
              </a:rPr>
              <a:t> (يُفضل بأساور طويلة) تغطي أسورة المئزر.</a:t>
            </a:r>
            <a:endParaRPr lang="en-US" altLang="en-US" dirty="0">
              <a:solidFill>
                <a:srgbClr val="000000"/>
              </a:solidFill>
              <a:cs typeface="Arial" panose="020B0604020202020204" pitchFamily="34" charset="0"/>
            </a:endParaRPr>
          </a:p>
        </p:txBody>
      </p:sp>
      <p:sp>
        <p:nvSpPr>
          <p:cNvPr id="67" name="object 67">
            <a:extLst>
              <a:ext uri="{FF2B5EF4-FFF2-40B4-BE49-F238E27FC236}">
                <a16:creationId xmlns:a16="http://schemas.microsoft.com/office/drawing/2014/main" id="{58989D9D-00DD-4962-B7A4-A0B939E6111F}"/>
              </a:ext>
            </a:extLst>
          </p:cNvPr>
          <p:cNvSpPr txBox="1"/>
          <p:nvPr/>
        </p:nvSpPr>
        <p:spPr>
          <a:xfrm>
            <a:off x="708025" y="8945563"/>
            <a:ext cx="2786062" cy="597599"/>
          </a:xfrm>
          <a:prstGeom prst="rect">
            <a:avLst/>
          </a:prstGeom>
        </p:spPr>
        <p:txBody>
          <a:bodyPr wrap="square" lIns="0" tIns="12700" rIns="0" bIns="0" rtlCol="1">
            <a:spAutoFit/>
          </a:bodyPr>
          <a:lstStyle/>
          <a:p>
            <a:pPr marL="12700" rtl="1" eaLnBrk="1" fontAlgn="auto" hangingPunct="1">
              <a:spcBef>
                <a:spcPts val="100"/>
              </a:spcBef>
              <a:spcAft>
                <a:spcPts val="0"/>
              </a:spcAft>
              <a:defRPr/>
            </a:pPr>
            <a:r>
              <a:rPr lang="ar" sz="2000" b="1" kern="0" dirty="0">
                <a:solidFill>
                  <a:srgbClr val="B72026"/>
                </a:solidFill>
                <a:latin typeface="Arial"/>
                <a:cs typeface="Arial"/>
              </a:rPr>
              <a:t>10</a:t>
            </a:r>
            <a:r>
              <a:rPr lang="ar" kern="0" dirty="0">
                <a:solidFill>
                  <a:srgbClr val="B72026"/>
                </a:solidFill>
                <a:latin typeface="Arial"/>
                <a:cs typeface="Arial"/>
              </a:rPr>
              <a:t> </a:t>
            </a:r>
            <a:r>
              <a:rPr lang="ar" kern="0" dirty="0">
                <a:latin typeface="Arial"/>
                <a:cs typeface="Arial"/>
              </a:rPr>
              <a:t>ضع</a:t>
            </a:r>
            <a:r>
              <a:rPr lang="ar" kern="0" dirty="0">
                <a:solidFill>
                  <a:srgbClr val="B72026"/>
                </a:solidFill>
                <a:latin typeface="Arial"/>
                <a:cs typeface="Arial"/>
              </a:rPr>
              <a:t> واقي الوجه </a:t>
            </a:r>
            <a:r>
              <a:rPr lang="en" sz="2000" b="1" kern="0" dirty="0">
                <a:solidFill>
                  <a:srgbClr val="B72026"/>
                </a:solidFill>
                <a:latin typeface="Arial"/>
                <a:cs typeface="Arial"/>
              </a:rPr>
              <a:t>أو</a:t>
            </a:r>
            <a:r>
              <a:rPr lang="en" kern="0" dirty="0">
                <a:solidFill>
                  <a:srgbClr val="B72026"/>
                </a:solidFill>
                <a:latin typeface="Arial"/>
                <a:cs typeface="Arial"/>
              </a:rPr>
              <a:t> النظارات الواقية.</a:t>
            </a:r>
            <a:endParaRPr kern="0" dirty="0">
              <a:solidFill>
                <a:sysClr val="windowText" lastClr="000000"/>
              </a:solidFill>
              <a:latin typeface="Arial"/>
              <a:cs typeface="Arial"/>
            </a:endParaRPr>
          </a:p>
        </p:txBody>
      </p:sp>
      <p:sp>
        <p:nvSpPr>
          <p:cNvPr id="68" name="object 68">
            <a:extLst>
              <a:ext uri="{FF2B5EF4-FFF2-40B4-BE49-F238E27FC236}">
                <a16:creationId xmlns:a16="http://schemas.microsoft.com/office/drawing/2014/main" id="{7C0DD789-5A3F-4D40-BB26-C5843E35B378}"/>
              </a:ext>
            </a:extLst>
          </p:cNvPr>
          <p:cNvSpPr txBox="1"/>
          <p:nvPr/>
        </p:nvSpPr>
        <p:spPr>
          <a:xfrm>
            <a:off x="4327525" y="8945563"/>
            <a:ext cx="2835275" cy="927100"/>
          </a:xfrm>
          <a:prstGeom prst="rect">
            <a:avLst/>
          </a:prstGeom>
        </p:spPr>
        <p:txBody>
          <a:bodyPr lIns="0" tIns="51435" rIns="0" bIns="0" rtlCol="1">
            <a:spAutoFit/>
          </a:bodyPr>
          <a:lstStyle>
            <a:lvl1pPr marL="292100" indent="-280988"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ct val="87000"/>
              </a:lnSpc>
              <a:spcBef>
                <a:spcPts val="400"/>
              </a:spcBef>
            </a:pPr>
            <a:r>
              <a:rPr lang="ar" sz="2000" b="1">
                <a:solidFill>
                  <a:srgbClr val="B72026"/>
                </a:solidFill>
                <a:cs typeface="Arial" panose="020B0604020202020204" pitchFamily="34" charset="0"/>
              </a:rPr>
              <a:t>11</a:t>
            </a:r>
            <a:r>
              <a:rPr lang="ar" sz="1500">
                <a:solidFill>
                  <a:srgbClr val="231F20"/>
                </a:solidFill>
                <a:cs typeface="Arial" panose="020B0604020202020204" pitchFamily="34" charset="0"/>
              </a:rPr>
              <a:t> </a:t>
            </a:r>
            <a:r>
              <a:rPr lang="ar">
                <a:solidFill>
                  <a:srgbClr val="231F20"/>
                </a:solidFill>
                <a:cs typeface="Arial" panose="020B0604020202020204" pitchFamily="34" charset="0"/>
              </a:rPr>
              <a:t>ارتدِ </a:t>
            </a:r>
            <a:r>
              <a:rPr lang="ar">
                <a:solidFill>
                  <a:srgbClr val="B72026"/>
                </a:solidFill>
                <a:cs typeface="Arial" panose="020B0604020202020204" pitchFamily="34" charset="0"/>
              </a:rPr>
              <a:t>غطاء الرأس والرقبة</a:t>
            </a:r>
            <a:r>
              <a:rPr lang="ar" sz="1500">
                <a:solidFill>
                  <a:srgbClr val="231F20"/>
                </a:solidFill>
                <a:cs typeface="Arial" panose="020B0604020202020204" pitchFamily="34" charset="0"/>
              </a:rPr>
              <a:t> الجراحي الذي يغطي الرقبة وجانبي الرأس (يُفضل مع واقي الوجه) </a:t>
            </a:r>
            <a:r>
              <a:rPr lang="ar" sz="1500">
                <a:solidFill>
                  <a:srgbClr val="B72026"/>
                </a:solidFill>
                <a:cs typeface="Arial" panose="020B0604020202020204" pitchFamily="34" charset="0"/>
              </a:rPr>
              <a:t>أو </a:t>
            </a:r>
            <a:r>
              <a:rPr lang="ar" sz="1500">
                <a:solidFill>
                  <a:srgbClr val="231F20"/>
                </a:solidFill>
                <a:cs typeface="Arial" panose="020B0604020202020204" pitchFamily="34" charset="0"/>
              </a:rPr>
              <a:t>غطاء للرأس.</a:t>
            </a:r>
            <a:endParaRPr lang="en-US" altLang="en-US" sz="1500">
              <a:solidFill>
                <a:srgbClr val="000000"/>
              </a:solidFill>
              <a:cs typeface="Arial" panose="020B0604020202020204" pitchFamily="34" charset="0"/>
            </a:endParaRPr>
          </a:p>
        </p:txBody>
      </p:sp>
      <p:sp>
        <p:nvSpPr>
          <p:cNvPr id="69" name="object 69">
            <a:extLst>
              <a:ext uri="{FF2B5EF4-FFF2-40B4-BE49-F238E27FC236}">
                <a16:creationId xmlns:a16="http://schemas.microsoft.com/office/drawing/2014/main" id="{45DE113F-4F69-4449-A0EB-85C7B1DA1CB8}"/>
              </a:ext>
            </a:extLst>
          </p:cNvPr>
          <p:cNvSpPr txBox="1"/>
          <p:nvPr/>
        </p:nvSpPr>
        <p:spPr>
          <a:xfrm>
            <a:off x="7605713" y="12668250"/>
            <a:ext cx="2379662" cy="650875"/>
          </a:xfrm>
          <a:prstGeom prst="rect">
            <a:avLst/>
          </a:prstGeom>
        </p:spPr>
        <p:txBody>
          <a:bodyPr lIns="0" tIns="30480" rIns="0" bIns="0" rtlCol="1">
            <a:spAutoFit/>
          </a:bodyPr>
          <a:lstStyle>
            <a:lvl1pPr marL="12700" indent="230188"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algn="r" rtl="1" eaLnBrk="1" hangingPunct="1">
              <a:lnSpc>
                <a:spcPts val="1200"/>
              </a:lnSpc>
              <a:spcBef>
                <a:spcPts val="238"/>
              </a:spcBef>
            </a:pPr>
            <a:r>
              <a:rPr lang="ar" sz="800">
                <a:solidFill>
                  <a:srgbClr val="B72026"/>
                </a:solidFill>
                <a:cs typeface="Arial" panose="020B0604020202020204" pitchFamily="34" charset="0"/>
              </a:rPr>
              <a:t>1 </a:t>
            </a:r>
            <a:r>
              <a:rPr lang="ar" sz="1100">
                <a:solidFill>
                  <a:srgbClr val="231F20"/>
                </a:solidFill>
                <a:cs typeface="Arial" panose="020B0604020202020204" pitchFamily="34" charset="0"/>
              </a:rPr>
              <a:t>إذا كانت الأحذية الطويلة الساق غير متوافرة، استخدم أحذية مغلقة (أحذية دون رباط وتغطي بالكامل الجزء العلوي من القدم والكاحل) وغطاء للحذاء (لا ينزلق ويُفضل أن يكون غير منفذ للسوائل).</a:t>
            </a:r>
            <a:endParaRPr lang="en-US" altLang="en-US" sz="1100">
              <a:solidFill>
                <a:srgbClr val="000000"/>
              </a:solidFill>
              <a:cs typeface="Arial" panose="020B0604020202020204" pitchFamily="34" charset="0"/>
            </a:endParaRPr>
          </a:p>
        </p:txBody>
      </p:sp>
      <p:sp>
        <p:nvSpPr>
          <p:cNvPr id="70" name="object 70">
            <a:extLst>
              <a:ext uri="{FF2B5EF4-FFF2-40B4-BE49-F238E27FC236}">
                <a16:creationId xmlns:a16="http://schemas.microsoft.com/office/drawing/2014/main" id="{4DA4C36C-2C7A-4131-BB99-07E023E8BB9C}"/>
              </a:ext>
            </a:extLst>
          </p:cNvPr>
          <p:cNvSpPr txBox="1"/>
          <p:nvPr/>
        </p:nvSpPr>
        <p:spPr>
          <a:xfrm>
            <a:off x="6954838" y="766763"/>
            <a:ext cx="2052637" cy="330200"/>
          </a:xfrm>
          <a:prstGeom prst="rect">
            <a:avLst/>
          </a:prstGeom>
        </p:spPr>
        <p:txBody>
          <a:bodyPr lIns="0" tIns="12700" rIns="0" bIns="0" rtlCol="1">
            <a:spAutoFit/>
          </a:bodyPr>
          <a:lstStyle/>
          <a:p>
            <a:pPr marL="12700" rtl="1" eaLnBrk="1" fontAlgn="auto" hangingPunct="1">
              <a:spcBef>
                <a:spcPts val="100"/>
              </a:spcBef>
              <a:spcAft>
                <a:spcPts val="0"/>
              </a:spcAft>
              <a:defRPr/>
            </a:pPr>
            <a:r>
              <a:rPr lang="ar" sz="2000" b="1" kern="0" spc="-165">
                <a:solidFill>
                  <a:srgbClr val="B72026"/>
                </a:solidFill>
                <a:latin typeface="Arial"/>
                <a:cs typeface="Arial"/>
              </a:rPr>
              <a:t>6</a:t>
            </a:r>
            <a:r>
              <a:rPr lang="ar" sz="2000" b="1" kern="0" spc="-150">
                <a:solidFill>
                  <a:srgbClr val="B72026"/>
                </a:solidFill>
                <a:latin typeface="Arial"/>
                <a:cs typeface="Arial"/>
              </a:rPr>
              <a:t> </a:t>
            </a:r>
            <a:r>
              <a:rPr lang="ar" kern="0" spc="-90">
                <a:solidFill>
                  <a:srgbClr val="231F20"/>
                </a:solidFill>
                <a:latin typeface="Arial"/>
                <a:cs typeface="Arial"/>
              </a:rPr>
              <a:t> </a:t>
            </a:r>
            <a:r>
              <a:rPr lang="ar" kern="0" spc="-204">
                <a:solidFill>
                  <a:srgbClr val="B72026"/>
                </a:solidFill>
                <a:latin typeface="Arial"/>
                <a:cs typeface="Arial"/>
              </a:rPr>
              <a:t>نظِّف يديك</a:t>
            </a:r>
            <a:r>
              <a:rPr lang="ar" kern="0" spc="-90">
                <a:solidFill>
                  <a:srgbClr val="B72026"/>
                </a:solidFill>
                <a:latin typeface="Arial"/>
                <a:cs typeface="Arial"/>
              </a:rPr>
              <a:t> </a:t>
            </a:r>
            <a:r>
              <a:rPr lang="ar" kern="0" spc="-160">
                <a:solidFill>
                  <a:srgbClr val="231F20"/>
                </a:solidFill>
                <a:latin typeface="Arial"/>
                <a:cs typeface="Arial"/>
              </a:rPr>
              <a:t>.</a:t>
            </a:r>
            <a:endParaRPr kern="0">
              <a:solidFill>
                <a:sysClr val="windowText" lastClr="000000"/>
              </a:solidFill>
              <a:latin typeface="Arial"/>
              <a:cs typeface="Arial"/>
            </a:endParaRPr>
          </a:p>
        </p:txBody>
      </p:sp>
      <p:sp>
        <p:nvSpPr>
          <p:cNvPr id="2088" name="object 71">
            <a:extLst>
              <a:ext uri="{FF2B5EF4-FFF2-40B4-BE49-F238E27FC236}">
                <a16:creationId xmlns:a16="http://schemas.microsoft.com/office/drawing/2014/main" id="{92FE5610-44E3-435F-BB6C-9907A5379F98}"/>
              </a:ext>
            </a:extLst>
          </p:cNvPr>
          <p:cNvSpPr>
            <a:spLocks/>
          </p:cNvSpPr>
          <p:nvPr/>
        </p:nvSpPr>
        <p:spPr bwMode="auto">
          <a:xfrm>
            <a:off x="4205288" y="9042400"/>
            <a:ext cx="0" cy="3127375"/>
          </a:xfrm>
          <a:custGeom>
            <a:avLst/>
            <a:gdLst>
              <a:gd name="T0" fmla="*/ 0 h 3128009"/>
              <a:gd name="T1" fmla="*/ 3127629 h 3128009"/>
            </a:gdLst>
            <a:ahLst/>
            <a:cxnLst>
              <a:cxn ang="0">
                <a:pos x="0" y="T0"/>
              </a:cxn>
              <a:cxn ang="0">
                <a:pos x="0" y="T1"/>
              </a:cxn>
            </a:cxnLst>
            <a:rect l="0" t="0" r="r" b="b"/>
            <a:pathLst>
              <a:path h="3128009">
                <a:moveTo>
                  <a:pt x="0" y="0"/>
                </a:moveTo>
                <a:lnTo>
                  <a:pt x="0" y="3127629"/>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89" name="object 72">
            <a:extLst>
              <a:ext uri="{FF2B5EF4-FFF2-40B4-BE49-F238E27FC236}">
                <a16:creationId xmlns:a16="http://schemas.microsoft.com/office/drawing/2014/main" id="{DCC31ED8-3B04-430D-9781-2E8336B53B76}"/>
              </a:ext>
            </a:extLst>
          </p:cNvPr>
          <p:cNvSpPr>
            <a:spLocks/>
          </p:cNvSpPr>
          <p:nvPr/>
        </p:nvSpPr>
        <p:spPr bwMode="auto">
          <a:xfrm>
            <a:off x="7751763" y="9042400"/>
            <a:ext cx="0" cy="3127375"/>
          </a:xfrm>
          <a:custGeom>
            <a:avLst/>
            <a:gdLst>
              <a:gd name="T0" fmla="*/ 0 h 3128009"/>
              <a:gd name="T1" fmla="*/ 3127629 h 3128009"/>
            </a:gdLst>
            <a:ahLst/>
            <a:cxnLst>
              <a:cxn ang="0">
                <a:pos x="0" y="T0"/>
              </a:cxn>
              <a:cxn ang="0">
                <a:pos x="0" y="T1"/>
              </a:cxn>
            </a:cxnLst>
            <a:rect l="0" t="0" r="r" b="b"/>
            <a:pathLst>
              <a:path h="3128009">
                <a:moveTo>
                  <a:pt x="0" y="0"/>
                </a:moveTo>
                <a:lnTo>
                  <a:pt x="0" y="3127629"/>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73" name="object 73">
            <a:extLst>
              <a:ext uri="{FF2B5EF4-FFF2-40B4-BE49-F238E27FC236}">
                <a16:creationId xmlns:a16="http://schemas.microsoft.com/office/drawing/2014/main" id="{F89DA54F-866C-4E81-A8D6-E572D50B53BB}"/>
              </a:ext>
            </a:extLst>
          </p:cNvPr>
          <p:cNvSpPr txBox="1"/>
          <p:nvPr/>
        </p:nvSpPr>
        <p:spPr>
          <a:xfrm>
            <a:off x="2408238" y="10448925"/>
            <a:ext cx="311150" cy="360363"/>
          </a:xfrm>
          <a:prstGeom prst="rect">
            <a:avLst/>
          </a:prstGeom>
        </p:spPr>
        <p:txBody>
          <a:bodyPr lIns="0" tIns="12700" rIns="0" bIns="0" rtlCol="1">
            <a:spAutoFit/>
          </a:bodyPr>
          <a:lstStyle/>
          <a:p>
            <a:pPr marL="12700" rtl="1" eaLnBrk="1" fontAlgn="auto" hangingPunct="1">
              <a:spcBef>
                <a:spcPts val="100"/>
              </a:spcBef>
              <a:spcAft>
                <a:spcPts val="0"/>
              </a:spcAft>
              <a:defRPr/>
            </a:pPr>
            <a:r>
              <a:rPr lang="en" sz="2200" b="1" kern="0">
                <a:solidFill>
                  <a:srgbClr val="B72026"/>
                </a:solidFill>
                <a:latin typeface="Arial"/>
                <a:cs typeface="Arial"/>
              </a:rPr>
              <a:t>أو</a:t>
            </a:r>
            <a:endParaRPr sz="2200" kern="0">
              <a:solidFill>
                <a:sysClr val="windowText" lastClr="000000"/>
              </a:solidFill>
              <a:latin typeface="Arial"/>
              <a:cs typeface="Arial"/>
            </a:endParaRPr>
          </a:p>
        </p:txBody>
      </p:sp>
      <p:sp>
        <p:nvSpPr>
          <p:cNvPr id="74" name="object 74">
            <a:extLst>
              <a:ext uri="{FF2B5EF4-FFF2-40B4-BE49-F238E27FC236}">
                <a16:creationId xmlns:a16="http://schemas.microsoft.com/office/drawing/2014/main" id="{6EDFE5E7-8108-42FF-A05D-C54CD0CB8D1E}"/>
              </a:ext>
            </a:extLst>
          </p:cNvPr>
          <p:cNvSpPr txBox="1"/>
          <p:nvPr/>
        </p:nvSpPr>
        <p:spPr>
          <a:xfrm>
            <a:off x="5802313" y="10448925"/>
            <a:ext cx="311150" cy="360363"/>
          </a:xfrm>
          <a:prstGeom prst="rect">
            <a:avLst/>
          </a:prstGeom>
        </p:spPr>
        <p:txBody>
          <a:bodyPr lIns="0" tIns="12700" rIns="0" bIns="0" rtlCol="1">
            <a:spAutoFit/>
          </a:bodyPr>
          <a:lstStyle/>
          <a:p>
            <a:pPr marL="12700" rtl="1" eaLnBrk="1" fontAlgn="auto" hangingPunct="1">
              <a:spcBef>
                <a:spcPts val="100"/>
              </a:spcBef>
              <a:spcAft>
                <a:spcPts val="0"/>
              </a:spcAft>
              <a:defRPr/>
            </a:pPr>
            <a:r>
              <a:rPr lang="en" sz="2200" b="1" kern="0">
                <a:solidFill>
                  <a:srgbClr val="B72026"/>
                </a:solidFill>
                <a:latin typeface="Arial"/>
                <a:cs typeface="Arial"/>
              </a:rPr>
              <a:t>أو</a:t>
            </a:r>
            <a:endParaRPr sz="2200" kern="0">
              <a:solidFill>
                <a:sysClr val="windowText" lastClr="000000"/>
              </a:solidFill>
              <a:latin typeface="Arial"/>
              <a:cs typeface="Arial"/>
            </a:endParaRPr>
          </a:p>
        </p:txBody>
      </p:sp>
      <p:sp>
        <p:nvSpPr>
          <p:cNvPr id="75" name="object 75">
            <a:extLst>
              <a:ext uri="{FF2B5EF4-FFF2-40B4-BE49-F238E27FC236}">
                <a16:creationId xmlns:a16="http://schemas.microsoft.com/office/drawing/2014/main" id="{79D864AB-2E06-43B0-8980-14F0849DE728}"/>
              </a:ext>
            </a:extLst>
          </p:cNvPr>
          <p:cNvSpPr txBox="1"/>
          <p:nvPr/>
        </p:nvSpPr>
        <p:spPr>
          <a:xfrm>
            <a:off x="7270750" y="1947863"/>
            <a:ext cx="117475" cy="269875"/>
          </a:xfrm>
          <a:prstGeom prst="rect">
            <a:avLst/>
          </a:prstGeom>
        </p:spPr>
        <p:txBody>
          <a:bodyPr lIns="0" tIns="12700" rIns="0" bIns="0" rtlCol="1">
            <a:spAutoFit/>
          </a:bodyPr>
          <a:lstStyle/>
          <a:p>
            <a:pPr marL="12700" rtl="1" eaLnBrk="1" fontAlgn="auto" hangingPunct="1">
              <a:spcBef>
                <a:spcPts val="100"/>
              </a:spcBef>
              <a:spcAft>
                <a:spcPts val="0"/>
              </a:spcAft>
              <a:defRPr/>
            </a:pPr>
            <a:r>
              <a:rPr lang="ar" sz="1600" b="1" kern="0" spc="-170">
                <a:solidFill>
                  <a:srgbClr val="B72026"/>
                </a:solidFill>
                <a:latin typeface="Arial"/>
                <a:cs typeface="Arial"/>
              </a:rPr>
              <a:t>أ</a:t>
            </a:r>
            <a:endParaRPr sz="1600" kern="0">
              <a:solidFill>
                <a:sysClr val="windowText" lastClr="000000"/>
              </a:solidFill>
              <a:latin typeface="Arial"/>
              <a:cs typeface="Arial"/>
            </a:endParaRPr>
          </a:p>
        </p:txBody>
      </p:sp>
      <p:sp>
        <p:nvSpPr>
          <p:cNvPr id="76" name="object 76">
            <a:extLst>
              <a:ext uri="{FF2B5EF4-FFF2-40B4-BE49-F238E27FC236}">
                <a16:creationId xmlns:a16="http://schemas.microsoft.com/office/drawing/2014/main" id="{7EC695C3-BBD9-427B-9B18-55BD657446EA}"/>
              </a:ext>
            </a:extLst>
          </p:cNvPr>
          <p:cNvSpPr txBox="1"/>
          <p:nvPr/>
        </p:nvSpPr>
        <p:spPr>
          <a:xfrm>
            <a:off x="9018588" y="1947863"/>
            <a:ext cx="120650" cy="269875"/>
          </a:xfrm>
          <a:prstGeom prst="rect">
            <a:avLst/>
          </a:prstGeom>
        </p:spPr>
        <p:txBody>
          <a:bodyPr lIns="0" tIns="12700" rIns="0" bIns="0" rtlCol="1">
            <a:spAutoFit/>
          </a:bodyPr>
          <a:lstStyle/>
          <a:p>
            <a:pPr marL="12700" rtl="1" eaLnBrk="1" fontAlgn="auto" hangingPunct="1">
              <a:spcBef>
                <a:spcPts val="100"/>
              </a:spcBef>
              <a:spcAft>
                <a:spcPts val="0"/>
              </a:spcAft>
              <a:defRPr/>
            </a:pPr>
            <a:r>
              <a:rPr lang="ar" sz="1600" b="1" kern="0" spc="-235">
                <a:solidFill>
                  <a:srgbClr val="B72026"/>
                </a:solidFill>
                <a:latin typeface="Arial"/>
                <a:cs typeface="Arial"/>
              </a:rPr>
              <a:t>ب</a:t>
            </a:r>
            <a:endParaRPr sz="1600" kern="0">
              <a:solidFill>
                <a:sysClr val="windowText" lastClr="000000"/>
              </a:solidFill>
              <a:latin typeface="Arial"/>
              <a:cs typeface="Arial"/>
            </a:endParaRPr>
          </a:p>
        </p:txBody>
      </p:sp>
      <p:sp>
        <p:nvSpPr>
          <p:cNvPr id="77" name="object 77">
            <a:extLst>
              <a:ext uri="{FF2B5EF4-FFF2-40B4-BE49-F238E27FC236}">
                <a16:creationId xmlns:a16="http://schemas.microsoft.com/office/drawing/2014/main" id="{07D206DA-D513-4161-8E25-DA8BAD730152}"/>
              </a:ext>
            </a:extLst>
          </p:cNvPr>
          <p:cNvSpPr txBox="1"/>
          <p:nvPr/>
        </p:nvSpPr>
        <p:spPr>
          <a:xfrm>
            <a:off x="8037513" y="2824163"/>
            <a:ext cx="112712" cy="268287"/>
          </a:xfrm>
          <a:prstGeom prst="rect">
            <a:avLst/>
          </a:prstGeom>
        </p:spPr>
        <p:txBody>
          <a:bodyPr lIns="0" tIns="12700" rIns="0" bIns="0" rtlCol="1">
            <a:spAutoFit/>
          </a:bodyPr>
          <a:lstStyle/>
          <a:p>
            <a:pPr marL="12700" rtl="1" eaLnBrk="1" fontAlgn="auto" hangingPunct="1">
              <a:spcBef>
                <a:spcPts val="100"/>
              </a:spcBef>
              <a:spcAft>
                <a:spcPts val="0"/>
              </a:spcAft>
              <a:defRPr/>
            </a:pPr>
            <a:r>
              <a:rPr lang="ar" sz="1600" b="1" kern="0" spc="-200">
                <a:solidFill>
                  <a:srgbClr val="B72026"/>
                </a:solidFill>
                <a:latin typeface="Arial"/>
                <a:cs typeface="Arial"/>
              </a:rPr>
              <a:t>ج</a:t>
            </a:r>
            <a:endParaRPr sz="1600" kern="0">
              <a:solidFill>
                <a:sysClr val="windowText" lastClr="000000"/>
              </a:solidFill>
              <a:latin typeface="Arial"/>
              <a:cs typeface="Arial"/>
            </a:endParaRPr>
          </a:p>
        </p:txBody>
      </p:sp>
      <p:sp>
        <p:nvSpPr>
          <p:cNvPr id="78" name="object 78">
            <a:extLst>
              <a:ext uri="{FF2B5EF4-FFF2-40B4-BE49-F238E27FC236}">
                <a16:creationId xmlns:a16="http://schemas.microsoft.com/office/drawing/2014/main" id="{8F1FE6B9-F12B-467B-99D2-2670AE8B5496}"/>
              </a:ext>
            </a:extLst>
          </p:cNvPr>
          <p:cNvSpPr txBox="1"/>
          <p:nvPr/>
        </p:nvSpPr>
        <p:spPr>
          <a:xfrm>
            <a:off x="8367713" y="3868738"/>
            <a:ext cx="115887" cy="269875"/>
          </a:xfrm>
          <a:prstGeom prst="rect">
            <a:avLst/>
          </a:prstGeom>
        </p:spPr>
        <p:txBody>
          <a:bodyPr lIns="0" tIns="12700" rIns="0" bIns="0" rtlCol="1">
            <a:spAutoFit/>
          </a:bodyPr>
          <a:lstStyle/>
          <a:p>
            <a:pPr marL="12700" rtl="1" eaLnBrk="1" fontAlgn="auto" hangingPunct="1">
              <a:spcBef>
                <a:spcPts val="100"/>
              </a:spcBef>
              <a:spcAft>
                <a:spcPts val="0"/>
              </a:spcAft>
              <a:defRPr/>
            </a:pPr>
            <a:r>
              <a:rPr lang="ar" sz="1600" b="1" kern="0" spc="-190">
                <a:solidFill>
                  <a:srgbClr val="B72026"/>
                </a:solidFill>
                <a:latin typeface="Arial"/>
                <a:cs typeface="Arial"/>
              </a:rPr>
              <a:t>هـ</a:t>
            </a:r>
            <a:endParaRPr sz="1600" kern="0">
              <a:solidFill>
                <a:sysClr val="windowText" lastClr="000000"/>
              </a:solidFill>
              <a:latin typeface="Arial"/>
              <a:cs typeface="Arial"/>
            </a:endParaRPr>
          </a:p>
        </p:txBody>
      </p:sp>
      <p:sp>
        <p:nvSpPr>
          <p:cNvPr id="79" name="object 79">
            <a:extLst>
              <a:ext uri="{FF2B5EF4-FFF2-40B4-BE49-F238E27FC236}">
                <a16:creationId xmlns:a16="http://schemas.microsoft.com/office/drawing/2014/main" id="{CE7540EB-F772-4942-BF1F-22F8AE3DD64B}"/>
              </a:ext>
            </a:extLst>
          </p:cNvPr>
          <p:cNvSpPr txBox="1"/>
          <p:nvPr/>
        </p:nvSpPr>
        <p:spPr>
          <a:xfrm>
            <a:off x="8385175" y="5008563"/>
            <a:ext cx="80963" cy="268287"/>
          </a:xfrm>
          <a:prstGeom prst="rect">
            <a:avLst/>
          </a:prstGeom>
        </p:spPr>
        <p:txBody>
          <a:bodyPr lIns="0" tIns="12700" rIns="0" bIns="0" rtlCol="1">
            <a:spAutoFit/>
          </a:bodyPr>
          <a:lstStyle/>
          <a:p>
            <a:pPr marL="12700" rtl="1" eaLnBrk="1" fontAlgn="auto" hangingPunct="1">
              <a:spcBef>
                <a:spcPts val="100"/>
              </a:spcBef>
              <a:spcAft>
                <a:spcPts val="0"/>
              </a:spcAft>
              <a:defRPr/>
            </a:pPr>
            <a:r>
              <a:rPr lang="ar" sz="1600" b="1" kern="0" spc="-90">
                <a:solidFill>
                  <a:srgbClr val="B72026"/>
                </a:solidFill>
                <a:latin typeface="Arial"/>
                <a:cs typeface="Arial"/>
              </a:rPr>
              <a:t>و</a:t>
            </a:r>
            <a:endParaRPr sz="1600" kern="0">
              <a:solidFill>
                <a:sysClr val="windowText" lastClr="000000"/>
              </a:solidFill>
              <a:latin typeface="Arial"/>
              <a:cs typeface="Arial"/>
            </a:endParaRPr>
          </a:p>
        </p:txBody>
      </p:sp>
      <p:sp>
        <p:nvSpPr>
          <p:cNvPr id="80" name="object 80">
            <a:extLst>
              <a:ext uri="{FF2B5EF4-FFF2-40B4-BE49-F238E27FC236}">
                <a16:creationId xmlns:a16="http://schemas.microsoft.com/office/drawing/2014/main" id="{0EEBA355-9798-48FF-80C4-40604B5ECBEC}"/>
              </a:ext>
            </a:extLst>
          </p:cNvPr>
          <p:cNvSpPr txBox="1"/>
          <p:nvPr/>
        </p:nvSpPr>
        <p:spPr>
          <a:xfrm>
            <a:off x="9761538" y="2824163"/>
            <a:ext cx="120650" cy="268287"/>
          </a:xfrm>
          <a:prstGeom prst="rect">
            <a:avLst/>
          </a:prstGeom>
        </p:spPr>
        <p:txBody>
          <a:bodyPr lIns="0" tIns="12700" rIns="0" bIns="0" rtlCol="1">
            <a:spAutoFit/>
          </a:bodyPr>
          <a:lstStyle/>
          <a:p>
            <a:pPr marL="12700" rtl="1" eaLnBrk="1" fontAlgn="auto" hangingPunct="1">
              <a:spcBef>
                <a:spcPts val="100"/>
              </a:spcBef>
              <a:spcAft>
                <a:spcPts val="0"/>
              </a:spcAft>
              <a:defRPr/>
            </a:pPr>
            <a:r>
              <a:rPr lang="ar" sz="1600" b="1" kern="0" spc="-235">
                <a:solidFill>
                  <a:srgbClr val="B72026"/>
                </a:solidFill>
                <a:latin typeface="Arial"/>
                <a:cs typeface="Arial"/>
              </a:rPr>
              <a:t>د</a:t>
            </a:r>
            <a:endParaRPr sz="1600" kern="0">
              <a:solidFill>
                <a:sysClr val="windowText" lastClr="000000"/>
              </a:solidFill>
              <a:latin typeface="Arial"/>
              <a:cs typeface="Arial"/>
            </a:endParaRPr>
          </a:p>
        </p:txBody>
      </p:sp>
      <p:sp>
        <p:nvSpPr>
          <p:cNvPr id="81" name="object 81">
            <a:extLst>
              <a:ext uri="{FF2B5EF4-FFF2-40B4-BE49-F238E27FC236}">
                <a16:creationId xmlns:a16="http://schemas.microsoft.com/office/drawing/2014/main" id="{41140E23-4EEA-447C-8DD9-C9227CB489BD}"/>
              </a:ext>
            </a:extLst>
          </p:cNvPr>
          <p:cNvSpPr txBox="1"/>
          <p:nvPr/>
        </p:nvSpPr>
        <p:spPr>
          <a:xfrm>
            <a:off x="8648700" y="14760575"/>
            <a:ext cx="1336675" cy="350673"/>
          </a:xfrm>
          <a:prstGeom prst="rect">
            <a:avLst/>
          </a:prstGeom>
        </p:spPr>
        <p:txBody>
          <a:bodyPr lIns="0" tIns="12700" rIns="0" bIns="0" rtlCol="1">
            <a:spAutoFit/>
          </a:bodyPr>
          <a:lstStyle>
            <a:lvl1pPr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algn="l" rtl="0" eaLnBrk="1" hangingPunct="1">
              <a:lnSpc>
                <a:spcPts val="850"/>
              </a:lnSpc>
              <a:spcBef>
                <a:spcPts val="100"/>
              </a:spcBef>
            </a:pPr>
            <a:r>
              <a:rPr lang="ar" sz="700" dirty="0">
                <a:solidFill>
                  <a:srgbClr val="FFFFFF"/>
                </a:solidFill>
                <a:cs typeface="Arial" panose="020B0604020202020204" pitchFamily="34" charset="0"/>
              </a:rPr>
              <a:t>WHO/HIS/SDS/2015.1</a:t>
            </a:r>
            <a:endParaRPr lang="en-US" altLang="en-US" sz="700" dirty="0">
              <a:solidFill>
                <a:srgbClr val="000000"/>
              </a:solidFill>
              <a:cs typeface="Arial" panose="020B0604020202020204" pitchFamily="34" charset="0"/>
            </a:endParaRPr>
          </a:p>
          <a:p>
            <a:pPr algn="l" rtl="0" eaLnBrk="1" hangingPunct="1">
              <a:lnSpc>
                <a:spcPts val="850"/>
              </a:lnSpc>
            </a:pPr>
            <a:r>
              <a:rPr lang="ar" sz="700" dirty="0">
                <a:solidFill>
                  <a:srgbClr val="FFFFFF"/>
                </a:solidFill>
                <a:cs typeface="Arial" panose="020B0604020202020204" pitchFamily="34" charset="0"/>
              </a:rPr>
              <a:t>© WORLD HEALTH ORGANIZATION 2015</a:t>
            </a:r>
            <a:endParaRPr lang="en-US" altLang="en-US" sz="700" dirty="0">
              <a:solidFill>
                <a:srgbClr val="000000"/>
              </a:solidFill>
              <a:cs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944B0102-A0F0-4E77-B3ED-44B7BE50BA84}"/>
</file>

<file path=customXml/itemProps2.xml><?xml version="1.0" encoding="utf-8"?>
<ds:datastoreItem xmlns:ds="http://schemas.openxmlformats.org/officeDocument/2006/customXml" ds:itemID="{DF84E802-56F1-4212-A53E-3227CF2CF899}"/>
</file>

<file path=customXml/itemProps3.xml><?xml version="1.0" encoding="utf-8"?>
<ds:datastoreItem xmlns:ds="http://schemas.openxmlformats.org/officeDocument/2006/customXml" ds:itemID="{12DE6167-58E7-446F-84F9-8EDC8D7737D6}"/>
</file>

<file path=docProps/app.xml><?xml version="1.0" encoding="utf-8"?>
<Properties xmlns="http://schemas.openxmlformats.org/officeDocument/2006/extended-properties" xmlns:vt="http://schemas.openxmlformats.org/officeDocument/2006/docPropsVTypes">
  <Template/>
  <TotalTime>90</TotalTime>
  <Words>308</Words>
  <Application>Microsoft Office PowerPoint</Application>
  <PresentationFormat>Custom</PresentationFormat>
  <Paragraphs>33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Gill Sans MT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REVEKKA</dc:creator>
  <cp:lastModifiedBy>HP</cp:lastModifiedBy>
  <cp:revision>7</cp:revision>
  <dcterms:created xsi:type="dcterms:W3CDTF">2023-05-23T07:07:10Z</dcterms:created>
  <dcterms:modified xsi:type="dcterms:W3CDTF">2023-10-12T13:50:53Z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2015-01-27T00:00:00Z</vt:filetime>
  </property>
  <property fmtid="{D5CDD505-2E9C-101B-9397-08002B2CF9AE}" pid="3" name="Creator">
    <vt:lpwstr>QuarkXPress Passport.: LaserWriter 8 GR1-8.7.1</vt:lpwstr>
  </property>
  <property fmtid="{D5CDD505-2E9C-101B-9397-08002B2CF9AE}" pid="4" name="LastSaved">
    <vt:filetime>2023-05-23T00:00:00Z</vt:filetime>
  </property>
  <property fmtid="{D5CDD505-2E9C-101B-9397-08002B2CF9AE}" pid="5" name="Producer">
    <vt:lpwstr>Acrobat Distiller 5.00 for Macintosh</vt:lpwstr>
  </property>
  <property fmtid="{D5CDD505-2E9C-101B-9397-08002B2CF9AE}" pid="6" name="ContentTypeId">
    <vt:lpwstr>0x01010063D8C0AFE3A8684EAD891AA7EE49FBD9</vt:lpwstr>
  </property>
  <property fmtid="{D5CDD505-2E9C-101B-9397-08002B2CF9AE}" pid="7" name="Order">
    <vt:r8>3332800</vt:r8>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